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42"/>
  </p:notesMasterIdLst>
  <p:sldIdLst>
    <p:sldId id="301" r:id="rId2"/>
    <p:sldId id="306" r:id="rId3"/>
    <p:sldId id="262" r:id="rId4"/>
    <p:sldId id="324" r:id="rId5"/>
    <p:sldId id="314" r:id="rId6"/>
    <p:sldId id="302" r:id="rId7"/>
    <p:sldId id="312" r:id="rId8"/>
    <p:sldId id="321" r:id="rId9"/>
    <p:sldId id="315" r:id="rId10"/>
    <p:sldId id="310" r:id="rId11"/>
    <p:sldId id="325" r:id="rId12"/>
    <p:sldId id="311" r:id="rId13"/>
    <p:sldId id="318" r:id="rId14"/>
    <p:sldId id="316" r:id="rId15"/>
    <p:sldId id="317" r:id="rId16"/>
    <p:sldId id="320" r:id="rId17"/>
    <p:sldId id="322" r:id="rId18"/>
    <p:sldId id="319" r:id="rId19"/>
    <p:sldId id="326" r:id="rId20"/>
    <p:sldId id="323" r:id="rId21"/>
    <p:sldId id="327" r:id="rId22"/>
    <p:sldId id="328" r:id="rId23"/>
    <p:sldId id="329" r:id="rId24"/>
    <p:sldId id="330" r:id="rId25"/>
    <p:sldId id="331" r:id="rId26"/>
    <p:sldId id="332" r:id="rId27"/>
    <p:sldId id="333" r:id="rId28"/>
    <p:sldId id="334" r:id="rId29"/>
    <p:sldId id="335" r:id="rId30"/>
    <p:sldId id="336" r:id="rId31"/>
    <p:sldId id="337" r:id="rId32"/>
    <p:sldId id="338" r:id="rId33"/>
    <p:sldId id="339" r:id="rId34"/>
    <p:sldId id="340" r:id="rId35"/>
    <p:sldId id="341" r:id="rId36"/>
    <p:sldId id="342" r:id="rId37"/>
    <p:sldId id="343" r:id="rId38"/>
    <p:sldId id="344" r:id="rId39"/>
    <p:sldId id="345" r:id="rId40"/>
    <p:sldId id="288" r:id="rId41"/>
  </p:sldIdLst>
  <p:sldSz cx="9144000" cy="6858000" type="screen4x3"/>
  <p:notesSz cx="6858000" cy="9144000"/>
  <p:defaultTextStyle>
    <a:defPPr>
      <a:defRPr lang="en-US"/>
    </a:defPPr>
    <a:lvl1pPr algn="l" defTabSz="812800" rtl="0" fontAlgn="base">
      <a:spcBef>
        <a:spcPct val="0"/>
      </a:spcBef>
      <a:spcAft>
        <a:spcPct val="0"/>
      </a:spcAft>
      <a:defRPr sz="1600" kern="1200">
        <a:solidFill>
          <a:schemeClr val="tx1"/>
        </a:solidFill>
        <a:latin typeface="Calibri" pitchFamily="34" charset="0"/>
        <a:ea typeface="+mn-ea"/>
        <a:cs typeface="Arial" pitchFamily="34" charset="0"/>
      </a:defRPr>
    </a:lvl1pPr>
    <a:lvl2pPr marL="406400" indent="50800" algn="l" defTabSz="812800" rtl="0" fontAlgn="base">
      <a:spcBef>
        <a:spcPct val="0"/>
      </a:spcBef>
      <a:spcAft>
        <a:spcPct val="0"/>
      </a:spcAft>
      <a:defRPr sz="1600" kern="1200">
        <a:solidFill>
          <a:schemeClr val="tx1"/>
        </a:solidFill>
        <a:latin typeface="Calibri" pitchFamily="34" charset="0"/>
        <a:ea typeface="+mn-ea"/>
        <a:cs typeface="Arial" pitchFamily="34" charset="0"/>
      </a:defRPr>
    </a:lvl2pPr>
    <a:lvl3pPr marL="812800" indent="101600" algn="l" defTabSz="812800" rtl="0" fontAlgn="base">
      <a:spcBef>
        <a:spcPct val="0"/>
      </a:spcBef>
      <a:spcAft>
        <a:spcPct val="0"/>
      </a:spcAft>
      <a:defRPr sz="1600" kern="1200">
        <a:solidFill>
          <a:schemeClr val="tx1"/>
        </a:solidFill>
        <a:latin typeface="Calibri" pitchFamily="34" charset="0"/>
        <a:ea typeface="+mn-ea"/>
        <a:cs typeface="Arial" pitchFamily="34" charset="0"/>
      </a:defRPr>
    </a:lvl3pPr>
    <a:lvl4pPr marL="1219200" indent="152400" algn="l" defTabSz="812800" rtl="0" fontAlgn="base">
      <a:spcBef>
        <a:spcPct val="0"/>
      </a:spcBef>
      <a:spcAft>
        <a:spcPct val="0"/>
      </a:spcAft>
      <a:defRPr sz="1600" kern="1200">
        <a:solidFill>
          <a:schemeClr val="tx1"/>
        </a:solidFill>
        <a:latin typeface="Calibri" pitchFamily="34" charset="0"/>
        <a:ea typeface="+mn-ea"/>
        <a:cs typeface="Arial" pitchFamily="34" charset="0"/>
      </a:defRPr>
    </a:lvl4pPr>
    <a:lvl5pPr marL="1625600" indent="203200" algn="l" defTabSz="812800" rtl="0" fontAlgn="base">
      <a:spcBef>
        <a:spcPct val="0"/>
      </a:spcBef>
      <a:spcAft>
        <a:spcPct val="0"/>
      </a:spcAft>
      <a:defRPr sz="1600" kern="1200">
        <a:solidFill>
          <a:schemeClr val="tx1"/>
        </a:solidFill>
        <a:latin typeface="Calibri" pitchFamily="34" charset="0"/>
        <a:ea typeface="+mn-ea"/>
        <a:cs typeface="Arial" pitchFamily="34" charset="0"/>
      </a:defRPr>
    </a:lvl5pPr>
    <a:lvl6pPr marL="2286000" algn="l" defTabSz="914400" rtl="0" eaLnBrk="1" latinLnBrk="0" hangingPunct="1">
      <a:defRPr sz="1600" kern="1200">
        <a:solidFill>
          <a:schemeClr val="tx1"/>
        </a:solidFill>
        <a:latin typeface="Calibri" pitchFamily="34" charset="0"/>
        <a:ea typeface="+mn-ea"/>
        <a:cs typeface="Arial" pitchFamily="34" charset="0"/>
      </a:defRPr>
    </a:lvl6pPr>
    <a:lvl7pPr marL="2743200" algn="l" defTabSz="914400" rtl="0" eaLnBrk="1" latinLnBrk="0" hangingPunct="1">
      <a:defRPr sz="1600" kern="1200">
        <a:solidFill>
          <a:schemeClr val="tx1"/>
        </a:solidFill>
        <a:latin typeface="Calibri" pitchFamily="34" charset="0"/>
        <a:ea typeface="+mn-ea"/>
        <a:cs typeface="Arial" pitchFamily="34" charset="0"/>
      </a:defRPr>
    </a:lvl7pPr>
    <a:lvl8pPr marL="3200400" algn="l" defTabSz="914400" rtl="0" eaLnBrk="1" latinLnBrk="0" hangingPunct="1">
      <a:defRPr sz="1600" kern="1200">
        <a:solidFill>
          <a:schemeClr val="tx1"/>
        </a:solidFill>
        <a:latin typeface="Calibri" pitchFamily="34" charset="0"/>
        <a:ea typeface="+mn-ea"/>
        <a:cs typeface="Arial" pitchFamily="34" charset="0"/>
      </a:defRPr>
    </a:lvl8pPr>
    <a:lvl9pPr marL="3657600" algn="l" defTabSz="914400" rtl="0" eaLnBrk="1" latinLnBrk="0" hangingPunct="1">
      <a:defRPr sz="1600"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262" autoAdjust="0"/>
    <p:restoredTop sz="94404" autoAdjust="0"/>
  </p:normalViewPr>
  <p:slideViewPr>
    <p:cSldViewPr snapToGrid="0">
      <p:cViewPr varScale="1">
        <p:scale>
          <a:sx n="66" d="100"/>
          <a:sy n="66" d="100"/>
        </p:scale>
        <p:origin x="1236" y="4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E020CE-AB31-4081-A85D-9C59EAFA9244}" type="datetimeFigureOut">
              <a:rPr lang="en-US" smtClean="0"/>
              <a:t>1/23/2017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6A7113B-2177-4729-855B-7BD8D196A754}" type="slidenum">
              <a:rPr lang="en-US" smtClean="0"/>
              <a:t>‹#›</a:t>
            </a:fld>
            <a:endParaRPr lang="en-US"/>
          </a:p>
        </p:txBody>
      </p:sp>
    </p:spTree>
    <p:extLst>
      <p:ext uri="{BB962C8B-B14F-4D97-AF65-F5344CB8AC3E}">
        <p14:creationId xmlns:p14="http://schemas.microsoft.com/office/powerpoint/2010/main" val="22336144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Courtesy: FAO-Bangladesh Forest Department 2016</a:t>
            </a:r>
          </a:p>
        </p:txBody>
      </p:sp>
      <p:sp>
        <p:nvSpPr>
          <p:cNvPr id="4" name="Slide Number Placeholder 3"/>
          <p:cNvSpPr>
            <a:spLocks noGrp="1"/>
          </p:cNvSpPr>
          <p:nvPr>
            <p:ph type="sldNum" sz="quarter" idx="10"/>
          </p:nvPr>
        </p:nvSpPr>
        <p:spPr/>
        <p:txBody>
          <a:bodyPr/>
          <a:lstStyle/>
          <a:p>
            <a:fld id="{66A7113B-2177-4729-855B-7BD8D196A754}" type="slidenum">
              <a:rPr lang="en-US" smtClean="0"/>
              <a:t>1</a:t>
            </a:fld>
            <a:endParaRPr lang="en-US"/>
          </a:p>
        </p:txBody>
      </p:sp>
    </p:spTree>
    <p:extLst>
      <p:ext uri="{BB962C8B-B14F-4D97-AF65-F5344CB8AC3E}">
        <p14:creationId xmlns:p14="http://schemas.microsoft.com/office/powerpoint/2010/main" val="33914481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8" name="Rectangle 6"/>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a:fld id="{C2EF793A-908C-44CB-A1F3-8ACE262FF9A8}" type="slidenum">
              <a:rPr lang="en-US" altLang="en-US">
                <a:latin typeface="Liberation Serif"/>
                <a:cs typeface="DejaVu Sans"/>
              </a:rPr>
              <a:pPr eaLnBrk="1"/>
              <a:t>2</a:t>
            </a:fld>
            <a:endParaRPr lang="en-US" altLang="en-US">
              <a:latin typeface="Liberation Serif"/>
              <a:cs typeface="DejaVu Sans"/>
            </a:endParaRPr>
          </a:p>
        </p:txBody>
      </p:sp>
      <p:sp>
        <p:nvSpPr>
          <p:cNvPr id="39939" name="Rectangle 1"/>
          <p:cNvSpPr>
            <a:spLocks noGrp="1" noRot="1" noChangeAspect="1" noChangeArrowheads="1" noTextEdit="1"/>
          </p:cNvSpPr>
          <p:nvPr>
            <p:ph type="sldImg"/>
          </p:nvPr>
        </p:nvSpPr>
        <p:spPr>
          <a:solidFill>
            <a:srgbClr val="FFFFFF"/>
          </a:solidFill>
          <a:ln>
            <a:solidFill>
              <a:srgbClr val="000000"/>
            </a:solidFill>
            <a:miter lim="800000"/>
            <a:headEnd/>
            <a:tailEnd/>
          </a:ln>
        </p:spPr>
      </p:sp>
      <p:sp>
        <p:nvSpPr>
          <p:cNvPr id="39940" name="Rectangle 2"/>
          <p:cNvSpPr txBox="1">
            <a:spLocks noGrp="1" noChangeArrowheads="1"/>
          </p:cNvSpPr>
          <p:nvPr>
            <p:ph type="body" idx="1"/>
          </p:nvPr>
        </p:nvSpPr>
        <p:spPr bwMode="auto">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altLang="en-US">
              <a:latin typeface="Liberation San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6" name="Rectangle 6"/>
          <p:cNvSpPr>
            <a:spLocks noGrp="1" noChangeArrowheads="1"/>
          </p:cNvSpPr>
          <p:nvPr>
            <p:ph type="sldNum" sz="quarter"/>
          </p:nvPr>
        </p:nvSpPr>
        <p:spPr>
          <a:noFill/>
          <a:extLst>
            <a:ext uri="{91240B29-F687-4F45-9708-019B960494DF}">
              <a14:hiddenLine xmlns:a14="http://schemas.microsoft.com/office/drawing/2010/main" w="9525">
                <a:solidFill>
                  <a:srgbClr val="3465AF"/>
                </a:solidFill>
                <a:round/>
                <a:headEnd/>
                <a:tailEnd/>
              </a14:hiddenLine>
            </a:ext>
          </a:extLst>
        </p:spPr>
        <p:txBody>
          <a:bodyPr/>
          <a:lstStyle>
            <a:lvl1pPr eaLnBrk="0">
              <a:tabLst>
                <a:tab pos="410291" algn="l"/>
                <a:tab pos="820583" algn="l"/>
                <a:tab pos="1230874" algn="l"/>
                <a:tab pos="1641165" algn="l"/>
                <a:tab pos="2051456" algn="l"/>
                <a:tab pos="2461748" algn="l"/>
                <a:tab pos="2872039" algn="l"/>
              </a:tabLst>
              <a:defRPr>
                <a:solidFill>
                  <a:schemeClr val="tx1"/>
                </a:solidFill>
                <a:latin typeface="Arial" pitchFamily="34" charset="0"/>
                <a:ea typeface="SimSun" pitchFamily="2" charset="-122"/>
              </a:defRPr>
            </a:lvl1pPr>
            <a:lvl2pPr eaLnBrk="0">
              <a:tabLst>
                <a:tab pos="410291" algn="l"/>
                <a:tab pos="820583" algn="l"/>
                <a:tab pos="1230874" algn="l"/>
                <a:tab pos="1641165" algn="l"/>
                <a:tab pos="2051456" algn="l"/>
                <a:tab pos="2461748" algn="l"/>
                <a:tab pos="2872039" algn="l"/>
              </a:tabLst>
              <a:defRPr>
                <a:solidFill>
                  <a:schemeClr val="tx1"/>
                </a:solidFill>
                <a:latin typeface="Arial" pitchFamily="34" charset="0"/>
                <a:ea typeface="SimSun" pitchFamily="2" charset="-122"/>
              </a:defRPr>
            </a:lvl2pPr>
            <a:lvl3pPr eaLnBrk="0">
              <a:tabLst>
                <a:tab pos="410291" algn="l"/>
                <a:tab pos="820583" algn="l"/>
                <a:tab pos="1230874" algn="l"/>
                <a:tab pos="1641165" algn="l"/>
                <a:tab pos="2051456" algn="l"/>
                <a:tab pos="2461748" algn="l"/>
                <a:tab pos="2872039" algn="l"/>
              </a:tabLst>
              <a:defRPr>
                <a:solidFill>
                  <a:schemeClr val="tx1"/>
                </a:solidFill>
                <a:latin typeface="Arial" pitchFamily="34" charset="0"/>
                <a:ea typeface="SimSun" pitchFamily="2" charset="-122"/>
              </a:defRPr>
            </a:lvl3pPr>
            <a:lvl4pPr eaLnBrk="0">
              <a:tabLst>
                <a:tab pos="410291" algn="l"/>
                <a:tab pos="820583" algn="l"/>
                <a:tab pos="1230874" algn="l"/>
                <a:tab pos="1641165" algn="l"/>
                <a:tab pos="2051456" algn="l"/>
                <a:tab pos="2461748" algn="l"/>
                <a:tab pos="2872039" algn="l"/>
              </a:tabLst>
              <a:defRPr>
                <a:solidFill>
                  <a:schemeClr val="tx1"/>
                </a:solidFill>
                <a:latin typeface="Arial" pitchFamily="34" charset="0"/>
                <a:ea typeface="SimSun" pitchFamily="2" charset="-122"/>
              </a:defRPr>
            </a:lvl4pPr>
            <a:lvl5pPr eaLnBrk="0">
              <a:tabLst>
                <a:tab pos="410291" algn="l"/>
                <a:tab pos="820583" algn="l"/>
                <a:tab pos="1230874" algn="l"/>
                <a:tab pos="1641165" algn="l"/>
                <a:tab pos="2051456" algn="l"/>
                <a:tab pos="2461748" algn="l"/>
                <a:tab pos="2872039" algn="l"/>
              </a:tabLst>
              <a:defRPr>
                <a:solidFill>
                  <a:schemeClr val="tx1"/>
                </a:solidFill>
                <a:latin typeface="Arial" pitchFamily="34" charset="0"/>
                <a:ea typeface="SimSun" pitchFamily="2" charset="-122"/>
              </a:defRPr>
            </a:lvl5pPr>
            <a:lvl6pPr marL="2256602" indent="-205146" defTabSz="410291" eaLnBrk="0" fontAlgn="base" hangingPunct="0">
              <a:lnSpc>
                <a:spcPct val="93000"/>
              </a:lnSpc>
              <a:spcBef>
                <a:spcPct val="0"/>
              </a:spcBef>
              <a:spcAft>
                <a:spcPct val="0"/>
              </a:spcAft>
              <a:buClr>
                <a:srgbClr val="000000"/>
              </a:buClr>
              <a:buSzPct val="100000"/>
              <a:buFont typeface="Times New Roman" pitchFamily="18" charset="0"/>
              <a:tabLst>
                <a:tab pos="410291" algn="l"/>
                <a:tab pos="820583" algn="l"/>
                <a:tab pos="1230874" algn="l"/>
                <a:tab pos="1641165" algn="l"/>
                <a:tab pos="2051456" algn="l"/>
                <a:tab pos="2461748" algn="l"/>
                <a:tab pos="2872039" algn="l"/>
              </a:tabLst>
              <a:defRPr>
                <a:solidFill>
                  <a:schemeClr val="tx1"/>
                </a:solidFill>
                <a:latin typeface="Arial" pitchFamily="34" charset="0"/>
                <a:ea typeface="SimSun" pitchFamily="2" charset="-122"/>
              </a:defRPr>
            </a:lvl6pPr>
            <a:lvl7pPr marL="2666893" indent="-205146" defTabSz="410291" eaLnBrk="0" fontAlgn="base" hangingPunct="0">
              <a:lnSpc>
                <a:spcPct val="93000"/>
              </a:lnSpc>
              <a:spcBef>
                <a:spcPct val="0"/>
              </a:spcBef>
              <a:spcAft>
                <a:spcPct val="0"/>
              </a:spcAft>
              <a:buClr>
                <a:srgbClr val="000000"/>
              </a:buClr>
              <a:buSzPct val="100000"/>
              <a:buFont typeface="Times New Roman" pitchFamily="18" charset="0"/>
              <a:tabLst>
                <a:tab pos="410291" algn="l"/>
                <a:tab pos="820583" algn="l"/>
                <a:tab pos="1230874" algn="l"/>
                <a:tab pos="1641165" algn="l"/>
                <a:tab pos="2051456" algn="l"/>
                <a:tab pos="2461748" algn="l"/>
                <a:tab pos="2872039" algn="l"/>
              </a:tabLst>
              <a:defRPr>
                <a:solidFill>
                  <a:schemeClr val="tx1"/>
                </a:solidFill>
                <a:latin typeface="Arial" pitchFamily="34" charset="0"/>
                <a:ea typeface="SimSun" pitchFamily="2" charset="-122"/>
              </a:defRPr>
            </a:lvl7pPr>
            <a:lvl8pPr marL="3077185" indent="-205146" defTabSz="410291" eaLnBrk="0" fontAlgn="base" hangingPunct="0">
              <a:lnSpc>
                <a:spcPct val="93000"/>
              </a:lnSpc>
              <a:spcBef>
                <a:spcPct val="0"/>
              </a:spcBef>
              <a:spcAft>
                <a:spcPct val="0"/>
              </a:spcAft>
              <a:buClr>
                <a:srgbClr val="000000"/>
              </a:buClr>
              <a:buSzPct val="100000"/>
              <a:buFont typeface="Times New Roman" pitchFamily="18" charset="0"/>
              <a:tabLst>
                <a:tab pos="410291" algn="l"/>
                <a:tab pos="820583" algn="l"/>
                <a:tab pos="1230874" algn="l"/>
                <a:tab pos="1641165" algn="l"/>
                <a:tab pos="2051456" algn="l"/>
                <a:tab pos="2461748" algn="l"/>
                <a:tab pos="2872039" algn="l"/>
              </a:tabLst>
              <a:defRPr>
                <a:solidFill>
                  <a:schemeClr val="tx1"/>
                </a:solidFill>
                <a:latin typeface="Arial" pitchFamily="34" charset="0"/>
                <a:ea typeface="SimSun" pitchFamily="2" charset="-122"/>
              </a:defRPr>
            </a:lvl8pPr>
            <a:lvl9pPr marL="3487476" indent="-205146" defTabSz="410291" eaLnBrk="0" fontAlgn="base" hangingPunct="0">
              <a:lnSpc>
                <a:spcPct val="93000"/>
              </a:lnSpc>
              <a:spcBef>
                <a:spcPct val="0"/>
              </a:spcBef>
              <a:spcAft>
                <a:spcPct val="0"/>
              </a:spcAft>
              <a:buClr>
                <a:srgbClr val="000000"/>
              </a:buClr>
              <a:buSzPct val="100000"/>
              <a:buFont typeface="Times New Roman" pitchFamily="18" charset="0"/>
              <a:tabLst>
                <a:tab pos="410291" algn="l"/>
                <a:tab pos="820583" algn="l"/>
                <a:tab pos="1230874" algn="l"/>
                <a:tab pos="1641165" algn="l"/>
                <a:tab pos="2051456" algn="l"/>
                <a:tab pos="2461748" algn="l"/>
                <a:tab pos="2872039" algn="l"/>
              </a:tabLst>
              <a:defRPr>
                <a:solidFill>
                  <a:schemeClr val="tx1"/>
                </a:solidFill>
                <a:latin typeface="Arial" pitchFamily="34" charset="0"/>
                <a:ea typeface="SimSun" pitchFamily="2" charset="-122"/>
              </a:defRPr>
            </a:lvl9pPr>
          </a:lstStyle>
          <a:p>
            <a:pPr eaLnBrk="1"/>
            <a:fld id="{C47113B8-74E3-4583-8C57-9FED7A1658B5}" type="slidenum">
              <a:rPr lang="en-US" altLang="en-US">
                <a:solidFill>
                  <a:srgbClr val="000000"/>
                </a:solidFill>
                <a:latin typeface="Times New Roman" pitchFamily="18" charset="0"/>
              </a:rPr>
              <a:pPr eaLnBrk="1"/>
              <a:t>10</a:t>
            </a:fld>
            <a:endParaRPr lang="en-US" altLang="en-US">
              <a:solidFill>
                <a:srgbClr val="000000"/>
              </a:solidFill>
              <a:latin typeface="Times New Roman" pitchFamily="18" charset="0"/>
            </a:endParaRPr>
          </a:p>
        </p:txBody>
      </p:sp>
      <p:sp>
        <p:nvSpPr>
          <p:cNvPr id="26627" name="Rectangle 1"/>
          <p:cNvSpPr txBox="1">
            <a:spLocks noGrp="1" noRot="1" noChangeAspect="1" noChangeArrowheads="1" noTextEdit="1"/>
          </p:cNvSpPr>
          <p:nvPr>
            <p:ph type="sldImg"/>
          </p:nvPr>
        </p:nvSpPr>
        <p:spPr>
          <a:xfrm>
            <a:off x="0" y="693738"/>
            <a:ext cx="1588" cy="1587"/>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6628" name="Rectangle 2"/>
          <p:cNvSpPr txBox="1">
            <a:spLocks noGrp="1" noChangeArrowheads="1"/>
          </p:cNvSpPr>
          <p:nvPr>
            <p:ph type="body" idx="1"/>
          </p:nvPr>
        </p:nvSpPr>
        <p:spPr>
          <a:xfrm>
            <a:off x="686360" y="4342535"/>
            <a:ext cx="5486681" cy="4114511"/>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latin typeface="Times New Roman"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6" name="Rectangle 6"/>
          <p:cNvSpPr>
            <a:spLocks noGrp="1" noChangeArrowheads="1"/>
          </p:cNvSpPr>
          <p:nvPr>
            <p:ph type="sldNum" sz="quarter"/>
          </p:nvPr>
        </p:nvSpPr>
        <p:spPr>
          <a:noFill/>
          <a:extLst>
            <a:ext uri="{91240B29-F687-4F45-9708-019B960494DF}">
              <a14:hiddenLine xmlns:a14="http://schemas.microsoft.com/office/drawing/2010/main" w="9525">
                <a:solidFill>
                  <a:srgbClr val="3465AF"/>
                </a:solidFill>
                <a:round/>
                <a:headEnd/>
                <a:tailEnd/>
              </a14:hiddenLine>
            </a:ext>
          </a:extLst>
        </p:spPr>
        <p:txBody>
          <a:bodyPr/>
          <a:lstStyle>
            <a:lvl1pPr eaLnBrk="0">
              <a:tabLst>
                <a:tab pos="410291" algn="l"/>
                <a:tab pos="820583" algn="l"/>
                <a:tab pos="1230874" algn="l"/>
                <a:tab pos="1641165" algn="l"/>
                <a:tab pos="2051456" algn="l"/>
                <a:tab pos="2461748" algn="l"/>
                <a:tab pos="2872039" algn="l"/>
              </a:tabLst>
              <a:defRPr>
                <a:solidFill>
                  <a:schemeClr val="tx1"/>
                </a:solidFill>
                <a:latin typeface="Arial" pitchFamily="34" charset="0"/>
                <a:ea typeface="SimSun" pitchFamily="2" charset="-122"/>
              </a:defRPr>
            </a:lvl1pPr>
            <a:lvl2pPr eaLnBrk="0">
              <a:tabLst>
                <a:tab pos="410291" algn="l"/>
                <a:tab pos="820583" algn="l"/>
                <a:tab pos="1230874" algn="l"/>
                <a:tab pos="1641165" algn="l"/>
                <a:tab pos="2051456" algn="l"/>
                <a:tab pos="2461748" algn="l"/>
                <a:tab pos="2872039" algn="l"/>
              </a:tabLst>
              <a:defRPr>
                <a:solidFill>
                  <a:schemeClr val="tx1"/>
                </a:solidFill>
                <a:latin typeface="Arial" pitchFamily="34" charset="0"/>
                <a:ea typeface="SimSun" pitchFamily="2" charset="-122"/>
              </a:defRPr>
            </a:lvl2pPr>
            <a:lvl3pPr eaLnBrk="0">
              <a:tabLst>
                <a:tab pos="410291" algn="l"/>
                <a:tab pos="820583" algn="l"/>
                <a:tab pos="1230874" algn="l"/>
                <a:tab pos="1641165" algn="l"/>
                <a:tab pos="2051456" algn="l"/>
                <a:tab pos="2461748" algn="l"/>
                <a:tab pos="2872039" algn="l"/>
              </a:tabLst>
              <a:defRPr>
                <a:solidFill>
                  <a:schemeClr val="tx1"/>
                </a:solidFill>
                <a:latin typeface="Arial" pitchFamily="34" charset="0"/>
                <a:ea typeface="SimSun" pitchFamily="2" charset="-122"/>
              </a:defRPr>
            </a:lvl3pPr>
            <a:lvl4pPr eaLnBrk="0">
              <a:tabLst>
                <a:tab pos="410291" algn="l"/>
                <a:tab pos="820583" algn="l"/>
                <a:tab pos="1230874" algn="l"/>
                <a:tab pos="1641165" algn="l"/>
                <a:tab pos="2051456" algn="l"/>
                <a:tab pos="2461748" algn="l"/>
                <a:tab pos="2872039" algn="l"/>
              </a:tabLst>
              <a:defRPr>
                <a:solidFill>
                  <a:schemeClr val="tx1"/>
                </a:solidFill>
                <a:latin typeface="Arial" pitchFamily="34" charset="0"/>
                <a:ea typeface="SimSun" pitchFamily="2" charset="-122"/>
              </a:defRPr>
            </a:lvl4pPr>
            <a:lvl5pPr eaLnBrk="0">
              <a:tabLst>
                <a:tab pos="410291" algn="l"/>
                <a:tab pos="820583" algn="l"/>
                <a:tab pos="1230874" algn="l"/>
                <a:tab pos="1641165" algn="l"/>
                <a:tab pos="2051456" algn="l"/>
                <a:tab pos="2461748" algn="l"/>
                <a:tab pos="2872039" algn="l"/>
              </a:tabLst>
              <a:defRPr>
                <a:solidFill>
                  <a:schemeClr val="tx1"/>
                </a:solidFill>
                <a:latin typeface="Arial" pitchFamily="34" charset="0"/>
                <a:ea typeface="SimSun" pitchFamily="2" charset="-122"/>
              </a:defRPr>
            </a:lvl5pPr>
            <a:lvl6pPr marL="2256602" indent="-205146" defTabSz="410291" eaLnBrk="0" fontAlgn="base" hangingPunct="0">
              <a:lnSpc>
                <a:spcPct val="93000"/>
              </a:lnSpc>
              <a:spcBef>
                <a:spcPct val="0"/>
              </a:spcBef>
              <a:spcAft>
                <a:spcPct val="0"/>
              </a:spcAft>
              <a:buClr>
                <a:srgbClr val="000000"/>
              </a:buClr>
              <a:buSzPct val="100000"/>
              <a:buFont typeface="Times New Roman" pitchFamily="18" charset="0"/>
              <a:tabLst>
                <a:tab pos="410291" algn="l"/>
                <a:tab pos="820583" algn="l"/>
                <a:tab pos="1230874" algn="l"/>
                <a:tab pos="1641165" algn="l"/>
                <a:tab pos="2051456" algn="l"/>
                <a:tab pos="2461748" algn="l"/>
                <a:tab pos="2872039" algn="l"/>
              </a:tabLst>
              <a:defRPr>
                <a:solidFill>
                  <a:schemeClr val="tx1"/>
                </a:solidFill>
                <a:latin typeface="Arial" pitchFamily="34" charset="0"/>
                <a:ea typeface="SimSun" pitchFamily="2" charset="-122"/>
              </a:defRPr>
            </a:lvl6pPr>
            <a:lvl7pPr marL="2666893" indent="-205146" defTabSz="410291" eaLnBrk="0" fontAlgn="base" hangingPunct="0">
              <a:lnSpc>
                <a:spcPct val="93000"/>
              </a:lnSpc>
              <a:spcBef>
                <a:spcPct val="0"/>
              </a:spcBef>
              <a:spcAft>
                <a:spcPct val="0"/>
              </a:spcAft>
              <a:buClr>
                <a:srgbClr val="000000"/>
              </a:buClr>
              <a:buSzPct val="100000"/>
              <a:buFont typeface="Times New Roman" pitchFamily="18" charset="0"/>
              <a:tabLst>
                <a:tab pos="410291" algn="l"/>
                <a:tab pos="820583" algn="l"/>
                <a:tab pos="1230874" algn="l"/>
                <a:tab pos="1641165" algn="l"/>
                <a:tab pos="2051456" algn="l"/>
                <a:tab pos="2461748" algn="l"/>
                <a:tab pos="2872039" algn="l"/>
              </a:tabLst>
              <a:defRPr>
                <a:solidFill>
                  <a:schemeClr val="tx1"/>
                </a:solidFill>
                <a:latin typeface="Arial" pitchFamily="34" charset="0"/>
                <a:ea typeface="SimSun" pitchFamily="2" charset="-122"/>
              </a:defRPr>
            </a:lvl7pPr>
            <a:lvl8pPr marL="3077185" indent="-205146" defTabSz="410291" eaLnBrk="0" fontAlgn="base" hangingPunct="0">
              <a:lnSpc>
                <a:spcPct val="93000"/>
              </a:lnSpc>
              <a:spcBef>
                <a:spcPct val="0"/>
              </a:spcBef>
              <a:spcAft>
                <a:spcPct val="0"/>
              </a:spcAft>
              <a:buClr>
                <a:srgbClr val="000000"/>
              </a:buClr>
              <a:buSzPct val="100000"/>
              <a:buFont typeface="Times New Roman" pitchFamily="18" charset="0"/>
              <a:tabLst>
                <a:tab pos="410291" algn="l"/>
                <a:tab pos="820583" algn="l"/>
                <a:tab pos="1230874" algn="l"/>
                <a:tab pos="1641165" algn="l"/>
                <a:tab pos="2051456" algn="l"/>
                <a:tab pos="2461748" algn="l"/>
                <a:tab pos="2872039" algn="l"/>
              </a:tabLst>
              <a:defRPr>
                <a:solidFill>
                  <a:schemeClr val="tx1"/>
                </a:solidFill>
                <a:latin typeface="Arial" pitchFamily="34" charset="0"/>
                <a:ea typeface="SimSun" pitchFamily="2" charset="-122"/>
              </a:defRPr>
            </a:lvl8pPr>
            <a:lvl9pPr marL="3487476" indent="-205146" defTabSz="410291" eaLnBrk="0" fontAlgn="base" hangingPunct="0">
              <a:lnSpc>
                <a:spcPct val="93000"/>
              </a:lnSpc>
              <a:spcBef>
                <a:spcPct val="0"/>
              </a:spcBef>
              <a:spcAft>
                <a:spcPct val="0"/>
              </a:spcAft>
              <a:buClr>
                <a:srgbClr val="000000"/>
              </a:buClr>
              <a:buSzPct val="100000"/>
              <a:buFont typeface="Times New Roman" pitchFamily="18" charset="0"/>
              <a:tabLst>
                <a:tab pos="410291" algn="l"/>
                <a:tab pos="820583" algn="l"/>
                <a:tab pos="1230874" algn="l"/>
                <a:tab pos="1641165" algn="l"/>
                <a:tab pos="2051456" algn="l"/>
                <a:tab pos="2461748" algn="l"/>
                <a:tab pos="2872039" algn="l"/>
              </a:tabLst>
              <a:defRPr>
                <a:solidFill>
                  <a:schemeClr val="tx1"/>
                </a:solidFill>
                <a:latin typeface="Arial" pitchFamily="34" charset="0"/>
                <a:ea typeface="SimSun" pitchFamily="2" charset="-122"/>
              </a:defRPr>
            </a:lvl9pPr>
          </a:lstStyle>
          <a:p>
            <a:pPr eaLnBrk="1"/>
            <a:fld id="{C47113B8-74E3-4583-8C57-9FED7A1658B5}" type="slidenum">
              <a:rPr lang="en-US" altLang="en-US">
                <a:solidFill>
                  <a:srgbClr val="000000"/>
                </a:solidFill>
                <a:latin typeface="Times New Roman" pitchFamily="18" charset="0"/>
              </a:rPr>
              <a:pPr eaLnBrk="1"/>
              <a:t>11</a:t>
            </a:fld>
            <a:endParaRPr lang="en-US" altLang="en-US">
              <a:solidFill>
                <a:srgbClr val="000000"/>
              </a:solidFill>
              <a:latin typeface="Times New Roman" pitchFamily="18" charset="0"/>
            </a:endParaRPr>
          </a:p>
        </p:txBody>
      </p:sp>
      <p:sp>
        <p:nvSpPr>
          <p:cNvPr id="26627" name="Rectangle 1"/>
          <p:cNvSpPr txBox="1">
            <a:spLocks noGrp="1" noRot="1" noChangeAspect="1" noChangeArrowheads="1" noTextEdit="1"/>
          </p:cNvSpPr>
          <p:nvPr>
            <p:ph type="sldImg"/>
          </p:nvPr>
        </p:nvSpPr>
        <p:spPr>
          <a:xfrm>
            <a:off x="0" y="693738"/>
            <a:ext cx="1588" cy="1587"/>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6628" name="Rectangle 2"/>
          <p:cNvSpPr txBox="1">
            <a:spLocks noGrp="1" noChangeArrowheads="1"/>
          </p:cNvSpPr>
          <p:nvPr>
            <p:ph type="body" idx="1"/>
          </p:nvPr>
        </p:nvSpPr>
        <p:spPr>
          <a:xfrm>
            <a:off x="686360" y="4342535"/>
            <a:ext cx="5486681" cy="4114511"/>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latin typeface="Times New Roman"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650" name="Rectangle 6"/>
          <p:cNvSpPr>
            <a:spLocks noGrp="1" noChangeArrowheads="1"/>
          </p:cNvSpPr>
          <p:nvPr>
            <p:ph type="sldNum" sz="quarter"/>
          </p:nvPr>
        </p:nvSpPr>
        <p:spPr>
          <a:noFill/>
          <a:extLst>
            <a:ext uri="{91240B29-F687-4F45-9708-019B960494DF}">
              <a14:hiddenLine xmlns:a14="http://schemas.microsoft.com/office/drawing/2010/main" w="9525">
                <a:solidFill>
                  <a:srgbClr val="3465AF"/>
                </a:solidFill>
                <a:round/>
                <a:headEnd/>
                <a:tailEnd/>
              </a14:hiddenLine>
            </a:ext>
          </a:extLst>
        </p:spPr>
        <p:txBody>
          <a:bodyPr/>
          <a:lstStyle>
            <a:lvl1pPr eaLnBrk="0">
              <a:tabLst>
                <a:tab pos="410291" algn="l"/>
                <a:tab pos="820583" algn="l"/>
                <a:tab pos="1230874" algn="l"/>
                <a:tab pos="1641165" algn="l"/>
                <a:tab pos="2051456" algn="l"/>
                <a:tab pos="2461748" algn="l"/>
                <a:tab pos="2872039" algn="l"/>
              </a:tabLst>
              <a:defRPr>
                <a:solidFill>
                  <a:schemeClr val="tx1"/>
                </a:solidFill>
                <a:latin typeface="Arial" pitchFamily="34" charset="0"/>
                <a:ea typeface="SimSun" pitchFamily="2" charset="-122"/>
              </a:defRPr>
            </a:lvl1pPr>
            <a:lvl2pPr eaLnBrk="0">
              <a:tabLst>
                <a:tab pos="410291" algn="l"/>
                <a:tab pos="820583" algn="l"/>
                <a:tab pos="1230874" algn="l"/>
                <a:tab pos="1641165" algn="l"/>
                <a:tab pos="2051456" algn="l"/>
                <a:tab pos="2461748" algn="l"/>
                <a:tab pos="2872039" algn="l"/>
              </a:tabLst>
              <a:defRPr>
                <a:solidFill>
                  <a:schemeClr val="tx1"/>
                </a:solidFill>
                <a:latin typeface="Arial" pitchFamily="34" charset="0"/>
                <a:ea typeface="SimSun" pitchFamily="2" charset="-122"/>
              </a:defRPr>
            </a:lvl2pPr>
            <a:lvl3pPr eaLnBrk="0">
              <a:tabLst>
                <a:tab pos="410291" algn="l"/>
                <a:tab pos="820583" algn="l"/>
                <a:tab pos="1230874" algn="l"/>
                <a:tab pos="1641165" algn="l"/>
                <a:tab pos="2051456" algn="l"/>
                <a:tab pos="2461748" algn="l"/>
                <a:tab pos="2872039" algn="l"/>
              </a:tabLst>
              <a:defRPr>
                <a:solidFill>
                  <a:schemeClr val="tx1"/>
                </a:solidFill>
                <a:latin typeface="Arial" pitchFamily="34" charset="0"/>
                <a:ea typeface="SimSun" pitchFamily="2" charset="-122"/>
              </a:defRPr>
            </a:lvl3pPr>
            <a:lvl4pPr eaLnBrk="0">
              <a:tabLst>
                <a:tab pos="410291" algn="l"/>
                <a:tab pos="820583" algn="l"/>
                <a:tab pos="1230874" algn="l"/>
                <a:tab pos="1641165" algn="l"/>
                <a:tab pos="2051456" algn="l"/>
                <a:tab pos="2461748" algn="l"/>
                <a:tab pos="2872039" algn="l"/>
              </a:tabLst>
              <a:defRPr>
                <a:solidFill>
                  <a:schemeClr val="tx1"/>
                </a:solidFill>
                <a:latin typeface="Arial" pitchFamily="34" charset="0"/>
                <a:ea typeface="SimSun" pitchFamily="2" charset="-122"/>
              </a:defRPr>
            </a:lvl4pPr>
            <a:lvl5pPr eaLnBrk="0">
              <a:tabLst>
                <a:tab pos="410291" algn="l"/>
                <a:tab pos="820583" algn="l"/>
                <a:tab pos="1230874" algn="l"/>
                <a:tab pos="1641165" algn="l"/>
                <a:tab pos="2051456" algn="l"/>
                <a:tab pos="2461748" algn="l"/>
                <a:tab pos="2872039" algn="l"/>
              </a:tabLst>
              <a:defRPr>
                <a:solidFill>
                  <a:schemeClr val="tx1"/>
                </a:solidFill>
                <a:latin typeface="Arial" pitchFamily="34" charset="0"/>
                <a:ea typeface="SimSun" pitchFamily="2" charset="-122"/>
              </a:defRPr>
            </a:lvl5pPr>
            <a:lvl6pPr marL="2256602" indent="-205146" defTabSz="410291" eaLnBrk="0" fontAlgn="base" hangingPunct="0">
              <a:lnSpc>
                <a:spcPct val="93000"/>
              </a:lnSpc>
              <a:spcBef>
                <a:spcPct val="0"/>
              </a:spcBef>
              <a:spcAft>
                <a:spcPct val="0"/>
              </a:spcAft>
              <a:buClr>
                <a:srgbClr val="000000"/>
              </a:buClr>
              <a:buSzPct val="100000"/>
              <a:buFont typeface="Times New Roman" pitchFamily="18" charset="0"/>
              <a:tabLst>
                <a:tab pos="410291" algn="l"/>
                <a:tab pos="820583" algn="l"/>
                <a:tab pos="1230874" algn="l"/>
                <a:tab pos="1641165" algn="l"/>
                <a:tab pos="2051456" algn="l"/>
                <a:tab pos="2461748" algn="l"/>
                <a:tab pos="2872039" algn="l"/>
              </a:tabLst>
              <a:defRPr>
                <a:solidFill>
                  <a:schemeClr val="tx1"/>
                </a:solidFill>
                <a:latin typeface="Arial" pitchFamily="34" charset="0"/>
                <a:ea typeface="SimSun" pitchFamily="2" charset="-122"/>
              </a:defRPr>
            </a:lvl6pPr>
            <a:lvl7pPr marL="2666893" indent="-205146" defTabSz="410291" eaLnBrk="0" fontAlgn="base" hangingPunct="0">
              <a:lnSpc>
                <a:spcPct val="93000"/>
              </a:lnSpc>
              <a:spcBef>
                <a:spcPct val="0"/>
              </a:spcBef>
              <a:spcAft>
                <a:spcPct val="0"/>
              </a:spcAft>
              <a:buClr>
                <a:srgbClr val="000000"/>
              </a:buClr>
              <a:buSzPct val="100000"/>
              <a:buFont typeface="Times New Roman" pitchFamily="18" charset="0"/>
              <a:tabLst>
                <a:tab pos="410291" algn="l"/>
                <a:tab pos="820583" algn="l"/>
                <a:tab pos="1230874" algn="l"/>
                <a:tab pos="1641165" algn="l"/>
                <a:tab pos="2051456" algn="l"/>
                <a:tab pos="2461748" algn="l"/>
                <a:tab pos="2872039" algn="l"/>
              </a:tabLst>
              <a:defRPr>
                <a:solidFill>
                  <a:schemeClr val="tx1"/>
                </a:solidFill>
                <a:latin typeface="Arial" pitchFamily="34" charset="0"/>
                <a:ea typeface="SimSun" pitchFamily="2" charset="-122"/>
              </a:defRPr>
            </a:lvl7pPr>
            <a:lvl8pPr marL="3077185" indent="-205146" defTabSz="410291" eaLnBrk="0" fontAlgn="base" hangingPunct="0">
              <a:lnSpc>
                <a:spcPct val="93000"/>
              </a:lnSpc>
              <a:spcBef>
                <a:spcPct val="0"/>
              </a:spcBef>
              <a:spcAft>
                <a:spcPct val="0"/>
              </a:spcAft>
              <a:buClr>
                <a:srgbClr val="000000"/>
              </a:buClr>
              <a:buSzPct val="100000"/>
              <a:buFont typeface="Times New Roman" pitchFamily="18" charset="0"/>
              <a:tabLst>
                <a:tab pos="410291" algn="l"/>
                <a:tab pos="820583" algn="l"/>
                <a:tab pos="1230874" algn="l"/>
                <a:tab pos="1641165" algn="l"/>
                <a:tab pos="2051456" algn="l"/>
                <a:tab pos="2461748" algn="l"/>
                <a:tab pos="2872039" algn="l"/>
              </a:tabLst>
              <a:defRPr>
                <a:solidFill>
                  <a:schemeClr val="tx1"/>
                </a:solidFill>
                <a:latin typeface="Arial" pitchFamily="34" charset="0"/>
                <a:ea typeface="SimSun" pitchFamily="2" charset="-122"/>
              </a:defRPr>
            </a:lvl8pPr>
            <a:lvl9pPr marL="3487476" indent="-205146" defTabSz="410291" eaLnBrk="0" fontAlgn="base" hangingPunct="0">
              <a:lnSpc>
                <a:spcPct val="93000"/>
              </a:lnSpc>
              <a:spcBef>
                <a:spcPct val="0"/>
              </a:spcBef>
              <a:spcAft>
                <a:spcPct val="0"/>
              </a:spcAft>
              <a:buClr>
                <a:srgbClr val="000000"/>
              </a:buClr>
              <a:buSzPct val="100000"/>
              <a:buFont typeface="Times New Roman" pitchFamily="18" charset="0"/>
              <a:tabLst>
                <a:tab pos="410291" algn="l"/>
                <a:tab pos="820583" algn="l"/>
                <a:tab pos="1230874" algn="l"/>
                <a:tab pos="1641165" algn="l"/>
                <a:tab pos="2051456" algn="l"/>
                <a:tab pos="2461748" algn="l"/>
                <a:tab pos="2872039" algn="l"/>
              </a:tabLst>
              <a:defRPr>
                <a:solidFill>
                  <a:schemeClr val="tx1"/>
                </a:solidFill>
                <a:latin typeface="Arial" pitchFamily="34" charset="0"/>
                <a:ea typeface="SimSun" pitchFamily="2" charset="-122"/>
              </a:defRPr>
            </a:lvl9pPr>
          </a:lstStyle>
          <a:p>
            <a:pPr eaLnBrk="1"/>
            <a:fld id="{3D63907E-BB71-4C83-9B67-53F1AF4619A2}" type="slidenum">
              <a:rPr lang="en-US" altLang="en-US">
                <a:solidFill>
                  <a:srgbClr val="000000"/>
                </a:solidFill>
                <a:latin typeface="Times New Roman" pitchFamily="18" charset="0"/>
              </a:rPr>
              <a:pPr eaLnBrk="1"/>
              <a:t>12</a:t>
            </a:fld>
            <a:endParaRPr lang="en-US" altLang="en-US">
              <a:solidFill>
                <a:srgbClr val="000000"/>
              </a:solidFill>
              <a:latin typeface="Times New Roman" pitchFamily="18" charset="0"/>
            </a:endParaRPr>
          </a:p>
        </p:txBody>
      </p:sp>
      <p:sp>
        <p:nvSpPr>
          <p:cNvPr id="27651" name="Rectangle 1"/>
          <p:cNvSpPr txBox="1">
            <a:spLocks noGrp="1" noRot="1" noChangeAspect="1" noChangeArrowheads="1" noTextEdit="1"/>
          </p:cNvSpPr>
          <p:nvPr>
            <p:ph type="sldImg"/>
          </p:nvPr>
        </p:nvSpPr>
        <p:spPr>
          <a:xfrm>
            <a:off x="0" y="693738"/>
            <a:ext cx="1588" cy="1587"/>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7652" name="Rectangle 2"/>
          <p:cNvSpPr txBox="1">
            <a:spLocks noGrp="1" noChangeArrowheads="1"/>
          </p:cNvSpPr>
          <p:nvPr>
            <p:ph type="body" idx="1"/>
          </p:nvPr>
        </p:nvSpPr>
        <p:spPr>
          <a:xfrm>
            <a:off x="686360" y="4342535"/>
            <a:ext cx="5486681" cy="4114511"/>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1" y="1122364"/>
            <a:ext cx="6858000" cy="2387600"/>
          </a:xfrm>
        </p:spPr>
        <p:txBody>
          <a:bodyPr anchor="b"/>
          <a:lstStyle>
            <a:lvl1pPr algn="ctr">
              <a:defRPr sz="4053"/>
            </a:lvl1pPr>
          </a:lstStyle>
          <a:p>
            <a:r>
              <a:rPr lang="en-US"/>
              <a:t>Click to edit Master title style</a:t>
            </a:r>
          </a:p>
        </p:txBody>
      </p:sp>
      <p:sp>
        <p:nvSpPr>
          <p:cNvPr id="3" name="Subtitle 2"/>
          <p:cNvSpPr>
            <a:spLocks noGrp="1"/>
          </p:cNvSpPr>
          <p:nvPr>
            <p:ph type="subTitle" idx="1"/>
          </p:nvPr>
        </p:nvSpPr>
        <p:spPr>
          <a:xfrm>
            <a:off x="1143001" y="3602039"/>
            <a:ext cx="6858000" cy="1655762"/>
          </a:xfrm>
        </p:spPr>
        <p:txBody>
          <a:bodyPr/>
          <a:lstStyle>
            <a:lvl1pPr marL="0" indent="0" algn="ctr">
              <a:buNone/>
              <a:defRPr sz="1622"/>
            </a:lvl1pPr>
            <a:lvl2pPr marL="308816" indent="0" algn="ctr">
              <a:buNone/>
              <a:defRPr sz="1352"/>
            </a:lvl2pPr>
            <a:lvl3pPr marL="617631" indent="0" algn="ctr">
              <a:buNone/>
              <a:defRPr sz="1217"/>
            </a:lvl3pPr>
            <a:lvl4pPr marL="926447" indent="0" algn="ctr">
              <a:buNone/>
              <a:defRPr sz="1080"/>
            </a:lvl4pPr>
            <a:lvl5pPr marL="1235264" indent="0" algn="ctr">
              <a:buNone/>
              <a:defRPr sz="1080"/>
            </a:lvl5pPr>
            <a:lvl6pPr marL="1544079" indent="0" algn="ctr">
              <a:buNone/>
              <a:defRPr sz="1080"/>
            </a:lvl6pPr>
            <a:lvl7pPr marL="1852895" indent="0" algn="ctr">
              <a:buNone/>
              <a:defRPr sz="1080"/>
            </a:lvl7pPr>
            <a:lvl8pPr marL="2161710" indent="0" algn="ctr">
              <a:buNone/>
              <a:defRPr sz="1080"/>
            </a:lvl8pPr>
            <a:lvl9pPr marL="2470526" indent="0" algn="ctr">
              <a:buNone/>
              <a:defRPr sz="1080"/>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9FCA4F93-864D-4673-A086-0EE3EB43860F}" type="datetimeFigureOut">
              <a:rPr lang="en-GB"/>
              <a:pPr>
                <a:defRPr/>
              </a:pPr>
              <a:t>23/01/2017</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1ED52A3F-BF63-4F80-8C73-9A9814F8F90D}" type="slidenum">
              <a:rPr lang="en-GB"/>
              <a:pPr>
                <a:defRPr/>
              </a:pPr>
              <a:t>‹#›</a:t>
            </a:fld>
            <a:endParaRPr lang="en-GB"/>
          </a:p>
        </p:txBody>
      </p:sp>
    </p:spTree>
    <p:extLst>
      <p:ext uri="{BB962C8B-B14F-4D97-AF65-F5344CB8AC3E}">
        <p14:creationId xmlns:p14="http://schemas.microsoft.com/office/powerpoint/2010/main" val="3803556825"/>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015DA84A-0331-4E06-9487-EF406996F392}" type="datetimeFigureOut">
              <a:rPr lang="en-GB"/>
              <a:pPr>
                <a:defRPr/>
              </a:pPr>
              <a:t>23/01/2017</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138750F3-452E-49C9-81CA-3D08660E52F3}" type="slidenum">
              <a:rPr lang="en-GB"/>
              <a:pPr>
                <a:defRPr/>
              </a:pPr>
              <a:t>‹#›</a:t>
            </a:fld>
            <a:endParaRPr lang="en-GB"/>
          </a:p>
        </p:txBody>
      </p:sp>
    </p:spTree>
    <p:extLst>
      <p:ext uri="{BB962C8B-B14F-4D97-AF65-F5344CB8AC3E}">
        <p14:creationId xmlns:p14="http://schemas.microsoft.com/office/powerpoint/2010/main" val="3368205785"/>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6"/>
            <a:ext cx="1971676" cy="581183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6"/>
            <a:ext cx="5800725" cy="581183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28E7FFD3-385B-4CD1-BF48-A31200411A22}" type="datetimeFigureOut">
              <a:rPr lang="en-GB"/>
              <a:pPr>
                <a:defRPr/>
              </a:pPr>
              <a:t>23/01/2017</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B940168D-31A4-4F1A-A5E4-CD39F624788C}" type="slidenum">
              <a:rPr lang="en-GB"/>
              <a:pPr>
                <a:defRPr/>
              </a:pPr>
              <a:t>‹#›</a:t>
            </a:fld>
            <a:endParaRPr lang="en-GB"/>
          </a:p>
        </p:txBody>
      </p:sp>
    </p:spTree>
    <p:extLst>
      <p:ext uri="{BB962C8B-B14F-4D97-AF65-F5344CB8AC3E}">
        <p14:creationId xmlns:p14="http://schemas.microsoft.com/office/powerpoint/2010/main" val="192786855"/>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A99872E8-CB41-4674-9D8C-3D97918EFEC8}" type="datetimeFigureOut">
              <a:rPr lang="en-GB"/>
              <a:pPr>
                <a:defRPr/>
              </a:pPr>
              <a:t>23/01/2017</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45AE804A-27AB-4028-879D-62CAE7C6E197}" type="slidenum">
              <a:rPr lang="en-GB"/>
              <a:pPr>
                <a:defRPr/>
              </a:pPr>
              <a:t>‹#›</a:t>
            </a:fld>
            <a:endParaRPr lang="en-GB"/>
          </a:p>
        </p:txBody>
      </p:sp>
    </p:spTree>
    <p:extLst>
      <p:ext uri="{BB962C8B-B14F-4D97-AF65-F5344CB8AC3E}">
        <p14:creationId xmlns:p14="http://schemas.microsoft.com/office/powerpoint/2010/main" val="3452473640"/>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7" y="1709740"/>
            <a:ext cx="7886699" cy="2852738"/>
          </a:xfrm>
        </p:spPr>
        <p:txBody>
          <a:bodyPr anchor="b"/>
          <a:lstStyle>
            <a:lvl1pPr>
              <a:defRPr sz="4053"/>
            </a:lvl1pPr>
          </a:lstStyle>
          <a:p>
            <a:r>
              <a:rPr lang="en-US"/>
              <a:t>Click to edit Master title style</a:t>
            </a:r>
          </a:p>
        </p:txBody>
      </p:sp>
      <p:sp>
        <p:nvSpPr>
          <p:cNvPr id="3" name="Text Placeholder 2"/>
          <p:cNvSpPr>
            <a:spLocks noGrp="1"/>
          </p:cNvSpPr>
          <p:nvPr>
            <p:ph type="body" idx="1"/>
          </p:nvPr>
        </p:nvSpPr>
        <p:spPr>
          <a:xfrm>
            <a:off x="623887" y="4589464"/>
            <a:ext cx="7886699" cy="1500188"/>
          </a:xfrm>
        </p:spPr>
        <p:txBody>
          <a:bodyPr/>
          <a:lstStyle>
            <a:lvl1pPr marL="0" indent="0">
              <a:buNone/>
              <a:defRPr sz="1622">
                <a:solidFill>
                  <a:schemeClr val="tx1">
                    <a:tint val="75000"/>
                  </a:schemeClr>
                </a:solidFill>
              </a:defRPr>
            </a:lvl1pPr>
            <a:lvl2pPr marL="308816" indent="0">
              <a:buNone/>
              <a:defRPr sz="1352">
                <a:solidFill>
                  <a:schemeClr val="tx1">
                    <a:tint val="75000"/>
                  </a:schemeClr>
                </a:solidFill>
              </a:defRPr>
            </a:lvl2pPr>
            <a:lvl3pPr marL="617631" indent="0">
              <a:buNone/>
              <a:defRPr sz="1217">
                <a:solidFill>
                  <a:schemeClr val="tx1">
                    <a:tint val="75000"/>
                  </a:schemeClr>
                </a:solidFill>
              </a:defRPr>
            </a:lvl3pPr>
            <a:lvl4pPr marL="926447" indent="0">
              <a:buNone/>
              <a:defRPr sz="1080">
                <a:solidFill>
                  <a:schemeClr val="tx1">
                    <a:tint val="75000"/>
                  </a:schemeClr>
                </a:solidFill>
              </a:defRPr>
            </a:lvl4pPr>
            <a:lvl5pPr marL="1235264" indent="0">
              <a:buNone/>
              <a:defRPr sz="1080">
                <a:solidFill>
                  <a:schemeClr val="tx1">
                    <a:tint val="75000"/>
                  </a:schemeClr>
                </a:solidFill>
              </a:defRPr>
            </a:lvl5pPr>
            <a:lvl6pPr marL="1544079" indent="0">
              <a:buNone/>
              <a:defRPr sz="1080">
                <a:solidFill>
                  <a:schemeClr val="tx1">
                    <a:tint val="75000"/>
                  </a:schemeClr>
                </a:solidFill>
              </a:defRPr>
            </a:lvl6pPr>
            <a:lvl7pPr marL="1852895" indent="0">
              <a:buNone/>
              <a:defRPr sz="1080">
                <a:solidFill>
                  <a:schemeClr val="tx1">
                    <a:tint val="75000"/>
                  </a:schemeClr>
                </a:solidFill>
              </a:defRPr>
            </a:lvl7pPr>
            <a:lvl8pPr marL="2161710" indent="0">
              <a:buNone/>
              <a:defRPr sz="1080">
                <a:solidFill>
                  <a:schemeClr val="tx1">
                    <a:tint val="75000"/>
                  </a:schemeClr>
                </a:solidFill>
              </a:defRPr>
            </a:lvl8pPr>
            <a:lvl9pPr marL="2470526" indent="0">
              <a:buNone/>
              <a:defRPr sz="108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lvl1pPr>
              <a:defRPr/>
            </a:lvl1pPr>
          </a:lstStyle>
          <a:p>
            <a:pPr>
              <a:defRPr/>
            </a:pPr>
            <a:fld id="{73AC81BB-30DB-4962-8E0F-DBA87D8FDE94}" type="datetimeFigureOut">
              <a:rPr lang="en-GB"/>
              <a:pPr>
                <a:defRPr/>
              </a:pPr>
              <a:t>23/01/2017</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2C20E4B5-16D1-485F-8E15-01DB31AB2E95}" type="slidenum">
              <a:rPr lang="en-GB"/>
              <a:pPr>
                <a:defRPr/>
              </a:pPr>
              <a:t>‹#›</a:t>
            </a:fld>
            <a:endParaRPr lang="en-GB"/>
          </a:p>
        </p:txBody>
      </p:sp>
    </p:spTree>
    <p:extLst>
      <p:ext uri="{BB962C8B-B14F-4D97-AF65-F5344CB8AC3E}">
        <p14:creationId xmlns:p14="http://schemas.microsoft.com/office/powerpoint/2010/main" val="2838999671"/>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1" y="1825624"/>
            <a:ext cx="3886199"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2" y="1825624"/>
            <a:ext cx="3886199"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5086538-0D64-4A31-B946-E0E138157DAB}" type="datetimeFigureOut">
              <a:rPr lang="en-GB"/>
              <a:pPr>
                <a:defRPr/>
              </a:pPr>
              <a:t>23/01/2017</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635ABFD0-C803-4FCA-B8FB-D048DE2B078C}" type="slidenum">
              <a:rPr lang="en-GB"/>
              <a:pPr>
                <a:defRPr/>
              </a:pPr>
              <a:t>‹#›</a:t>
            </a:fld>
            <a:endParaRPr lang="en-GB"/>
          </a:p>
        </p:txBody>
      </p:sp>
    </p:spTree>
    <p:extLst>
      <p:ext uri="{BB962C8B-B14F-4D97-AF65-F5344CB8AC3E}">
        <p14:creationId xmlns:p14="http://schemas.microsoft.com/office/powerpoint/2010/main" val="3999618393"/>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2" y="365126"/>
            <a:ext cx="7886699" cy="1325564"/>
          </a:xfrm>
        </p:spPr>
        <p:txBody>
          <a:bodyPr/>
          <a:lstStyle/>
          <a:p>
            <a:r>
              <a:rPr lang="en-US"/>
              <a:t>Click to edit Master title style</a:t>
            </a:r>
          </a:p>
        </p:txBody>
      </p:sp>
      <p:sp>
        <p:nvSpPr>
          <p:cNvPr id="3" name="Text Placeholder 2"/>
          <p:cNvSpPr>
            <a:spLocks noGrp="1"/>
          </p:cNvSpPr>
          <p:nvPr>
            <p:ph type="body" idx="1"/>
          </p:nvPr>
        </p:nvSpPr>
        <p:spPr>
          <a:xfrm>
            <a:off x="629843" y="1681163"/>
            <a:ext cx="3868340" cy="823913"/>
          </a:xfrm>
        </p:spPr>
        <p:txBody>
          <a:bodyPr anchor="b"/>
          <a:lstStyle>
            <a:lvl1pPr marL="0" indent="0">
              <a:buNone/>
              <a:defRPr sz="1622" b="1"/>
            </a:lvl1pPr>
            <a:lvl2pPr marL="308816" indent="0">
              <a:buNone/>
              <a:defRPr sz="1352" b="1"/>
            </a:lvl2pPr>
            <a:lvl3pPr marL="617631" indent="0">
              <a:buNone/>
              <a:defRPr sz="1217" b="1"/>
            </a:lvl3pPr>
            <a:lvl4pPr marL="926447" indent="0">
              <a:buNone/>
              <a:defRPr sz="1080" b="1"/>
            </a:lvl4pPr>
            <a:lvl5pPr marL="1235264" indent="0">
              <a:buNone/>
              <a:defRPr sz="1080" b="1"/>
            </a:lvl5pPr>
            <a:lvl6pPr marL="1544079" indent="0">
              <a:buNone/>
              <a:defRPr sz="1080" b="1"/>
            </a:lvl6pPr>
            <a:lvl7pPr marL="1852895" indent="0">
              <a:buNone/>
              <a:defRPr sz="1080" b="1"/>
            </a:lvl7pPr>
            <a:lvl8pPr marL="2161710" indent="0">
              <a:buNone/>
              <a:defRPr sz="1080" b="1"/>
            </a:lvl8pPr>
            <a:lvl9pPr marL="2470526" indent="0">
              <a:buNone/>
              <a:defRPr sz="1080" b="1"/>
            </a:lvl9pPr>
          </a:lstStyle>
          <a:p>
            <a:pPr lvl="0"/>
            <a:r>
              <a:rPr lang="en-US"/>
              <a:t>Edit Master text styles</a:t>
            </a:r>
          </a:p>
        </p:txBody>
      </p:sp>
      <p:sp>
        <p:nvSpPr>
          <p:cNvPr id="4" name="Content Placeholder 3"/>
          <p:cNvSpPr>
            <a:spLocks noGrp="1"/>
          </p:cNvSpPr>
          <p:nvPr>
            <p:ph sz="half" idx="2"/>
          </p:nvPr>
        </p:nvSpPr>
        <p:spPr>
          <a:xfrm>
            <a:off x="629843"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1" y="1681163"/>
            <a:ext cx="3887390" cy="823913"/>
          </a:xfrm>
        </p:spPr>
        <p:txBody>
          <a:bodyPr anchor="b"/>
          <a:lstStyle>
            <a:lvl1pPr marL="0" indent="0">
              <a:buNone/>
              <a:defRPr sz="1622" b="1"/>
            </a:lvl1pPr>
            <a:lvl2pPr marL="308816" indent="0">
              <a:buNone/>
              <a:defRPr sz="1352" b="1"/>
            </a:lvl2pPr>
            <a:lvl3pPr marL="617631" indent="0">
              <a:buNone/>
              <a:defRPr sz="1217" b="1"/>
            </a:lvl3pPr>
            <a:lvl4pPr marL="926447" indent="0">
              <a:buNone/>
              <a:defRPr sz="1080" b="1"/>
            </a:lvl4pPr>
            <a:lvl5pPr marL="1235264" indent="0">
              <a:buNone/>
              <a:defRPr sz="1080" b="1"/>
            </a:lvl5pPr>
            <a:lvl6pPr marL="1544079" indent="0">
              <a:buNone/>
              <a:defRPr sz="1080" b="1"/>
            </a:lvl6pPr>
            <a:lvl7pPr marL="1852895" indent="0">
              <a:buNone/>
              <a:defRPr sz="1080" b="1"/>
            </a:lvl7pPr>
            <a:lvl8pPr marL="2161710" indent="0">
              <a:buNone/>
              <a:defRPr sz="1080" b="1"/>
            </a:lvl8pPr>
            <a:lvl9pPr marL="2470526" indent="0">
              <a:buNone/>
              <a:defRPr sz="1080" b="1"/>
            </a:lvl9pPr>
          </a:lstStyle>
          <a:p>
            <a:pPr lvl="0"/>
            <a:r>
              <a:rPr lang="en-US"/>
              <a:t>Edit Master text styles</a:t>
            </a:r>
          </a:p>
        </p:txBody>
      </p:sp>
      <p:sp>
        <p:nvSpPr>
          <p:cNvPr id="6" name="Content Placeholder 5"/>
          <p:cNvSpPr>
            <a:spLocks noGrp="1"/>
          </p:cNvSpPr>
          <p:nvPr>
            <p:ph sz="quarter" idx="4"/>
          </p:nvPr>
        </p:nvSpPr>
        <p:spPr>
          <a:xfrm>
            <a:off x="4629151" y="2505075"/>
            <a:ext cx="388739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D3C0D92A-E7B5-46AE-9C37-80A817E1F10B}" type="datetimeFigureOut">
              <a:rPr lang="en-GB"/>
              <a:pPr>
                <a:defRPr/>
              </a:pPr>
              <a:t>23/01/2017</a:t>
            </a:fld>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pPr>
              <a:defRPr/>
            </a:pPr>
            <a:fld id="{4F8E5562-E905-4AC6-93B5-C19E5FAA2300}" type="slidenum">
              <a:rPr lang="en-GB"/>
              <a:pPr>
                <a:defRPr/>
              </a:pPr>
              <a:t>‹#›</a:t>
            </a:fld>
            <a:endParaRPr lang="en-GB"/>
          </a:p>
        </p:txBody>
      </p:sp>
    </p:spTree>
    <p:extLst>
      <p:ext uri="{BB962C8B-B14F-4D97-AF65-F5344CB8AC3E}">
        <p14:creationId xmlns:p14="http://schemas.microsoft.com/office/powerpoint/2010/main" val="1064159962"/>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E05B5ABA-C24C-4B9A-9C35-7BBDEED2AA4E}" type="datetimeFigureOut">
              <a:rPr lang="en-GB"/>
              <a:pPr>
                <a:defRPr/>
              </a:pPr>
              <a:t>23/01/2017</a:t>
            </a:fld>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pPr>
              <a:defRPr/>
            </a:pPr>
            <a:fld id="{49FD4F40-10E3-4CDE-B0C0-B073EAD41385}" type="slidenum">
              <a:rPr lang="en-GB"/>
              <a:pPr>
                <a:defRPr/>
              </a:pPr>
              <a:t>‹#›</a:t>
            </a:fld>
            <a:endParaRPr lang="en-GB"/>
          </a:p>
        </p:txBody>
      </p:sp>
    </p:spTree>
    <p:extLst>
      <p:ext uri="{BB962C8B-B14F-4D97-AF65-F5344CB8AC3E}">
        <p14:creationId xmlns:p14="http://schemas.microsoft.com/office/powerpoint/2010/main" val="441288223"/>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C5FA077-6AAD-4698-B288-CE71DA476192}" type="datetimeFigureOut">
              <a:rPr lang="en-GB"/>
              <a:pPr>
                <a:defRPr/>
              </a:pPr>
              <a:t>23/01/2017</a:t>
            </a:fld>
            <a:endParaRPr lang="en-GB"/>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pPr>
              <a:defRPr/>
            </a:pPr>
            <a:fld id="{78B340E6-199D-4A00-B846-90F1AD2E14D8}" type="slidenum">
              <a:rPr lang="en-GB"/>
              <a:pPr>
                <a:defRPr/>
              </a:pPr>
              <a:t>‹#›</a:t>
            </a:fld>
            <a:endParaRPr lang="en-GB"/>
          </a:p>
        </p:txBody>
      </p:sp>
    </p:spTree>
    <p:extLst>
      <p:ext uri="{BB962C8B-B14F-4D97-AF65-F5344CB8AC3E}">
        <p14:creationId xmlns:p14="http://schemas.microsoft.com/office/powerpoint/2010/main" val="1847453570"/>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162"/>
            </a:lvl1pPr>
          </a:lstStyle>
          <a:p>
            <a:r>
              <a:rPr lang="en-US"/>
              <a:t>Click to edit Master title style</a:t>
            </a:r>
          </a:p>
        </p:txBody>
      </p:sp>
      <p:sp>
        <p:nvSpPr>
          <p:cNvPr id="3" name="Content Placeholder 2"/>
          <p:cNvSpPr>
            <a:spLocks noGrp="1"/>
          </p:cNvSpPr>
          <p:nvPr>
            <p:ph idx="1"/>
          </p:nvPr>
        </p:nvSpPr>
        <p:spPr>
          <a:xfrm>
            <a:off x="3887393" y="987427"/>
            <a:ext cx="4629149" cy="4873625"/>
          </a:xfrm>
        </p:spPr>
        <p:txBody>
          <a:bodyPr/>
          <a:lstStyle>
            <a:lvl1pPr>
              <a:defRPr sz="2162"/>
            </a:lvl1pPr>
            <a:lvl2pPr>
              <a:defRPr sz="1892"/>
            </a:lvl2pPr>
            <a:lvl3pPr>
              <a:defRPr sz="1622"/>
            </a:lvl3pPr>
            <a:lvl4pPr>
              <a:defRPr sz="1352"/>
            </a:lvl4pPr>
            <a:lvl5pPr>
              <a:defRPr sz="1352"/>
            </a:lvl5pPr>
            <a:lvl6pPr>
              <a:defRPr sz="1352"/>
            </a:lvl6pPr>
            <a:lvl7pPr>
              <a:defRPr sz="1352"/>
            </a:lvl7pPr>
            <a:lvl8pPr>
              <a:defRPr sz="1352"/>
            </a:lvl8pPr>
            <a:lvl9pPr>
              <a:defRPr sz="1352"/>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1"/>
            <a:ext cx="2949178" cy="3811589"/>
          </a:xfrm>
        </p:spPr>
        <p:txBody>
          <a:bodyPr/>
          <a:lstStyle>
            <a:lvl1pPr marL="0" indent="0">
              <a:buNone/>
              <a:defRPr sz="1080"/>
            </a:lvl1pPr>
            <a:lvl2pPr marL="308816" indent="0">
              <a:buNone/>
              <a:defRPr sz="945"/>
            </a:lvl2pPr>
            <a:lvl3pPr marL="617631" indent="0">
              <a:buNone/>
              <a:defRPr sz="810"/>
            </a:lvl3pPr>
            <a:lvl4pPr marL="926447" indent="0">
              <a:buNone/>
              <a:defRPr sz="675"/>
            </a:lvl4pPr>
            <a:lvl5pPr marL="1235264" indent="0">
              <a:buNone/>
              <a:defRPr sz="675"/>
            </a:lvl5pPr>
            <a:lvl6pPr marL="1544079" indent="0">
              <a:buNone/>
              <a:defRPr sz="675"/>
            </a:lvl6pPr>
            <a:lvl7pPr marL="1852895" indent="0">
              <a:buNone/>
              <a:defRPr sz="675"/>
            </a:lvl7pPr>
            <a:lvl8pPr marL="2161710" indent="0">
              <a:buNone/>
              <a:defRPr sz="675"/>
            </a:lvl8pPr>
            <a:lvl9pPr marL="2470526" indent="0">
              <a:buNone/>
              <a:defRPr sz="675"/>
            </a:lvl9pPr>
          </a:lstStyle>
          <a:p>
            <a:pPr lvl="0"/>
            <a:r>
              <a:rPr lang="en-US"/>
              <a:t>Edit Master text styles</a:t>
            </a:r>
          </a:p>
        </p:txBody>
      </p:sp>
      <p:sp>
        <p:nvSpPr>
          <p:cNvPr id="5" name="Date Placeholder 3"/>
          <p:cNvSpPr>
            <a:spLocks noGrp="1"/>
          </p:cNvSpPr>
          <p:nvPr>
            <p:ph type="dt" sz="half" idx="10"/>
          </p:nvPr>
        </p:nvSpPr>
        <p:spPr/>
        <p:txBody>
          <a:bodyPr/>
          <a:lstStyle>
            <a:lvl1pPr>
              <a:defRPr/>
            </a:lvl1pPr>
          </a:lstStyle>
          <a:p>
            <a:pPr>
              <a:defRPr/>
            </a:pPr>
            <a:fld id="{2D711CBB-6005-4DDA-B1E4-5F73B1AF54FA}" type="datetimeFigureOut">
              <a:rPr lang="en-GB"/>
              <a:pPr>
                <a:defRPr/>
              </a:pPr>
              <a:t>23/01/2017</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3E2779FE-1C23-454D-9356-A4379B67A6BE}" type="slidenum">
              <a:rPr lang="en-GB"/>
              <a:pPr>
                <a:defRPr/>
              </a:pPr>
              <a:t>‹#›</a:t>
            </a:fld>
            <a:endParaRPr lang="en-GB"/>
          </a:p>
        </p:txBody>
      </p:sp>
    </p:spTree>
    <p:extLst>
      <p:ext uri="{BB962C8B-B14F-4D97-AF65-F5344CB8AC3E}">
        <p14:creationId xmlns:p14="http://schemas.microsoft.com/office/powerpoint/2010/main" val="45685848"/>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162"/>
            </a:lvl1pPr>
          </a:lstStyle>
          <a:p>
            <a:r>
              <a:rPr lang="en-US"/>
              <a:t>Click to edit Master title style</a:t>
            </a:r>
          </a:p>
        </p:txBody>
      </p:sp>
      <p:sp>
        <p:nvSpPr>
          <p:cNvPr id="3" name="Picture Placeholder 2"/>
          <p:cNvSpPr>
            <a:spLocks noGrp="1"/>
          </p:cNvSpPr>
          <p:nvPr>
            <p:ph type="pic" idx="1"/>
          </p:nvPr>
        </p:nvSpPr>
        <p:spPr>
          <a:xfrm>
            <a:off x="3887393" y="987427"/>
            <a:ext cx="4629149" cy="4873625"/>
          </a:xfrm>
        </p:spPr>
        <p:txBody>
          <a:bodyPr/>
          <a:lstStyle>
            <a:lvl1pPr marL="0" indent="0">
              <a:buNone/>
              <a:defRPr sz="2162"/>
            </a:lvl1pPr>
            <a:lvl2pPr marL="308816" indent="0">
              <a:buNone/>
              <a:defRPr sz="1892"/>
            </a:lvl2pPr>
            <a:lvl3pPr marL="617631" indent="0">
              <a:buNone/>
              <a:defRPr sz="1622"/>
            </a:lvl3pPr>
            <a:lvl4pPr marL="926447" indent="0">
              <a:buNone/>
              <a:defRPr sz="1352"/>
            </a:lvl4pPr>
            <a:lvl5pPr marL="1235264" indent="0">
              <a:buNone/>
              <a:defRPr sz="1352"/>
            </a:lvl5pPr>
            <a:lvl6pPr marL="1544079" indent="0">
              <a:buNone/>
              <a:defRPr sz="1352"/>
            </a:lvl6pPr>
            <a:lvl7pPr marL="1852895" indent="0">
              <a:buNone/>
              <a:defRPr sz="1352"/>
            </a:lvl7pPr>
            <a:lvl8pPr marL="2161710" indent="0">
              <a:buNone/>
              <a:defRPr sz="1352"/>
            </a:lvl8pPr>
            <a:lvl9pPr marL="2470526" indent="0">
              <a:buNone/>
              <a:defRPr sz="1352"/>
            </a:lvl9pPr>
          </a:lstStyle>
          <a:p>
            <a:pPr lvl="0"/>
            <a:endParaRPr lang="en-US" noProof="0"/>
          </a:p>
        </p:txBody>
      </p:sp>
      <p:sp>
        <p:nvSpPr>
          <p:cNvPr id="4" name="Text Placeholder 3"/>
          <p:cNvSpPr>
            <a:spLocks noGrp="1"/>
          </p:cNvSpPr>
          <p:nvPr>
            <p:ph type="body" sz="half" idx="2"/>
          </p:nvPr>
        </p:nvSpPr>
        <p:spPr>
          <a:xfrm>
            <a:off x="629841" y="2057401"/>
            <a:ext cx="2949178" cy="3811589"/>
          </a:xfrm>
        </p:spPr>
        <p:txBody>
          <a:bodyPr/>
          <a:lstStyle>
            <a:lvl1pPr marL="0" indent="0">
              <a:buNone/>
              <a:defRPr sz="1080"/>
            </a:lvl1pPr>
            <a:lvl2pPr marL="308816" indent="0">
              <a:buNone/>
              <a:defRPr sz="945"/>
            </a:lvl2pPr>
            <a:lvl3pPr marL="617631" indent="0">
              <a:buNone/>
              <a:defRPr sz="810"/>
            </a:lvl3pPr>
            <a:lvl4pPr marL="926447" indent="0">
              <a:buNone/>
              <a:defRPr sz="675"/>
            </a:lvl4pPr>
            <a:lvl5pPr marL="1235264" indent="0">
              <a:buNone/>
              <a:defRPr sz="675"/>
            </a:lvl5pPr>
            <a:lvl6pPr marL="1544079" indent="0">
              <a:buNone/>
              <a:defRPr sz="675"/>
            </a:lvl6pPr>
            <a:lvl7pPr marL="1852895" indent="0">
              <a:buNone/>
              <a:defRPr sz="675"/>
            </a:lvl7pPr>
            <a:lvl8pPr marL="2161710" indent="0">
              <a:buNone/>
              <a:defRPr sz="675"/>
            </a:lvl8pPr>
            <a:lvl9pPr marL="2470526" indent="0">
              <a:buNone/>
              <a:defRPr sz="675"/>
            </a:lvl9pPr>
          </a:lstStyle>
          <a:p>
            <a:pPr lvl="0"/>
            <a:r>
              <a:rPr lang="en-US"/>
              <a:t>Edit Master text styles</a:t>
            </a:r>
          </a:p>
        </p:txBody>
      </p:sp>
      <p:sp>
        <p:nvSpPr>
          <p:cNvPr id="5" name="Date Placeholder 3"/>
          <p:cNvSpPr>
            <a:spLocks noGrp="1"/>
          </p:cNvSpPr>
          <p:nvPr>
            <p:ph type="dt" sz="half" idx="10"/>
          </p:nvPr>
        </p:nvSpPr>
        <p:spPr/>
        <p:txBody>
          <a:bodyPr/>
          <a:lstStyle>
            <a:lvl1pPr>
              <a:defRPr/>
            </a:lvl1pPr>
          </a:lstStyle>
          <a:p>
            <a:pPr>
              <a:defRPr/>
            </a:pPr>
            <a:fld id="{39F7AD83-D223-436D-BFE8-01B56A15A978}" type="datetimeFigureOut">
              <a:rPr lang="en-GB"/>
              <a:pPr>
                <a:defRPr/>
              </a:pPr>
              <a:t>23/01/2017</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B6062DA6-1E14-48C4-8A30-309058171860}" type="slidenum">
              <a:rPr lang="en-GB"/>
              <a:pPr>
                <a:defRPr/>
              </a:pPr>
              <a:t>‹#›</a:t>
            </a:fld>
            <a:endParaRPr lang="en-GB"/>
          </a:p>
        </p:txBody>
      </p:sp>
    </p:spTree>
    <p:extLst>
      <p:ext uri="{BB962C8B-B14F-4D97-AF65-F5344CB8AC3E}">
        <p14:creationId xmlns:p14="http://schemas.microsoft.com/office/powerpoint/2010/main" val="3278115518"/>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defTabSz="812933" fontAlgn="auto">
              <a:spcBef>
                <a:spcPts val="0"/>
              </a:spcBef>
              <a:spcAft>
                <a:spcPts val="0"/>
              </a:spcAft>
              <a:defRPr sz="810" smtClean="0">
                <a:solidFill>
                  <a:schemeClr val="tx1">
                    <a:tint val="75000"/>
                  </a:schemeClr>
                </a:solidFill>
                <a:latin typeface="+mn-lt"/>
                <a:cs typeface="+mn-cs"/>
              </a:defRPr>
            </a:lvl1pPr>
          </a:lstStyle>
          <a:p>
            <a:pPr>
              <a:defRPr/>
            </a:pPr>
            <a:fld id="{7E68F4E7-19E5-459D-B259-751071979B11}" type="datetimeFigureOut">
              <a:rPr lang="en-GB"/>
              <a:pPr>
                <a:defRPr/>
              </a:pPr>
              <a:t>23/01/2017</a:t>
            </a:fld>
            <a:endParaRPr lang="en-GB"/>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defTabSz="812933" fontAlgn="auto">
              <a:spcBef>
                <a:spcPts val="0"/>
              </a:spcBef>
              <a:spcAft>
                <a:spcPts val="0"/>
              </a:spcAft>
              <a:defRPr sz="810">
                <a:solidFill>
                  <a:schemeClr val="tx1">
                    <a:tint val="75000"/>
                  </a:schemeClr>
                </a:solidFill>
                <a:latin typeface="+mn-lt"/>
                <a:cs typeface="+mn-cs"/>
              </a:defRPr>
            </a:lvl1pPr>
          </a:lstStyle>
          <a:p>
            <a:pPr>
              <a:defRPr/>
            </a:pPr>
            <a:endParaRPr lang="en-GB"/>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defTabSz="812933" fontAlgn="auto">
              <a:spcBef>
                <a:spcPts val="0"/>
              </a:spcBef>
              <a:spcAft>
                <a:spcPts val="0"/>
              </a:spcAft>
              <a:defRPr sz="810" smtClean="0">
                <a:solidFill>
                  <a:schemeClr val="tx1">
                    <a:tint val="75000"/>
                  </a:schemeClr>
                </a:solidFill>
                <a:latin typeface="+mn-lt"/>
                <a:cs typeface="+mn-cs"/>
              </a:defRPr>
            </a:lvl1pPr>
          </a:lstStyle>
          <a:p>
            <a:pPr>
              <a:defRPr/>
            </a:pPr>
            <a:fld id="{47B4F84E-3813-448C-8BA7-EC0F63AA4A6D}"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ransition spd="med">
    <p:fade/>
  </p:transition>
  <p:txStyles>
    <p:titleStyle>
      <a:lvl1pPr algn="l" defTabSz="617538" rtl="0" fontAlgn="base">
        <a:lnSpc>
          <a:spcPct val="90000"/>
        </a:lnSpc>
        <a:spcBef>
          <a:spcPct val="0"/>
        </a:spcBef>
        <a:spcAft>
          <a:spcPct val="0"/>
        </a:spcAft>
        <a:defRPr sz="2900" kern="1200">
          <a:solidFill>
            <a:schemeClr val="tx1"/>
          </a:solidFill>
          <a:latin typeface="+mj-lt"/>
          <a:ea typeface="+mj-ea"/>
          <a:cs typeface="+mj-cs"/>
        </a:defRPr>
      </a:lvl1pPr>
      <a:lvl2pPr algn="l" defTabSz="617538" rtl="0" fontAlgn="base">
        <a:lnSpc>
          <a:spcPct val="90000"/>
        </a:lnSpc>
        <a:spcBef>
          <a:spcPct val="0"/>
        </a:spcBef>
        <a:spcAft>
          <a:spcPct val="0"/>
        </a:spcAft>
        <a:defRPr sz="2900">
          <a:solidFill>
            <a:schemeClr val="tx1"/>
          </a:solidFill>
          <a:latin typeface="Calibri Light" pitchFamily="34" charset="0"/>
        </a:defRPr>
      </a:lvl2pPr>
      <a:lvl3pPr algn="l" defTabSz="617538" rtl="0" fontAlgn="base">
        <a:lnSpc>
          <a:spcPct val="90000"/>
        </a:lnSpc>
        <a:spcBef>
          <a:spcPct val="0"/>
        </a:spcBef>
        <a:spcAft>
          <a:spcPct val="0"/>
        </a:spcAft>
        <a:defRPr sz="2900">
          <a:solidFill>
            <a:schemeClr val="tx1"/>
          </a:solidFill>
          <a:latin typeface="Calibri Light" pitchFamily="34" charset="0"/>
        </a:defRPr>
      </a:lvl3pPr>
      <a:lvl4pPr algn="l" defTabSz="617538" rtl="0" fontAlgn="base">
        <a:lnSpc>
          <a:spcPct val="90000"/>
        </a:lnSpc>
        <a:spcBef>
          <a:spcPct val="0"/>
        </a:spcBef>
        <a:spcAft>
          <a:spcPct val="0"/>
        </a:spcAft>
        <a:defRPr sz="2900">
          <a:solidFill>
            <a:schemeClr val="tx1"/>
          </a:solidFill>
          <a:latin typeface="Calibri Light" pitchFamily="34" charset="0"/>
        </a:defRPr>
      </a:lvl4pPr>
      <a:lvl5pPr algn="l" defTabSz="617538" rtl="0" fontAlgn="base">
        <a:lnSpc>
          <a:spcPct val="90000"/>
        </a:lnSpc>
        <a:spcBef>
          <a:spcPct val="0"/>
        </a:spcBef>
        <a:spcAft>
          <a:spcPct val="0"/>
        </a:spcAft>
        <a:defRPr sz="2900">
          <a:solidFill>
            <a:schemeClr val="tx1"/>
          </a:solidFill>
          <a:latin typeface="Calibri Light" pitchFamily="34" charset="0"/>
        </a:defRPr>
      </a:lvl5pPr>
      <a:lvl6pPr marL="457200" algn="l" defTabSz="617538" rtl="0" fontAlgn="base">
        <a:lnSpc>
          <a:spcPct val="90000"/>
        </a:lnSpc>
        <a:spcBef>
          <a:spcPct val="0"/>
        </a:spcBef>
        <a:spcAft>
          <a:spcPct val="0"/>
        </a:spcAft>
        <a:defRPr sz="2900">
          <a:solidFill>
            <a:schemeClr val="tx1"/>
          </a:solidFill>
          <a:latin typeface="Calibri Light" pitchFamily="34" charset="0"/>
        </a:defRPr>
      </a:lvl6pPr>
      <a:lvl7pPr marL="914400" algn="l" defTabSz="617538" rtl="0" fontAlgn="base">
        <a:lnSpc>
          <a:spcPct val="90000"/>
        </a:lnSpc>
        <a:spcBef>
          <a:spcPct val="0"/>
        </a:spcBef>
        <a:spcAft>
          <a:spcPct val="0"/>
        </a:spcAft>
        <a:defRPr sz="2900">
          <a:solidFill>
            <a:schemeClr val="tx1"/>
          </a:solidFill>
          <a:latin typeface="Calibri Light" pitchFamily="34" charset="0"/>
        </a:defRPr>
      </a:lvl7pPr>
      <a:lvl8pPr marL="1371600" algn="l" defTabSz="617538" rtl="0" fontAlgn="base">
        <a:lnSpc>
          <a:spcPct val="90000"/>
        </a:lnSpc>
        <a:spcBef>
          <a:spcPct val="0"/>
        </a:spcBef>
        <a:spcAft>
          <a:spcPct val="0"/>
        </a:spcAft>
        <a:defRPr sz="2900">
          <a:solidFill>
            <a:schemeClr val="tx1"/>
          </a:solidFill>
          <a:latin typeface="Calibri Light" pitchFamily="34" charset="0"/>
        </a:defRPr>
      </a:lvl8pPr>
      <a:lvl9pPr marL="1828800" algn="l" defTabSz="617538" rtl="0" fontAlgn="base">
        <a:lnSpc>
          <a:spcPct val="90000"/>
        </a:lnSpc>
        <a:spcBef>
          <a:spcPct val="0"/>
        </a:spcBef>
        <a:spcAft>
          <a:spcPct val="0"/>
        </a:spcAft>
        <a:defRPr sz="2900">
          <a:solidFill>
            <a:schemeClr val="tx1"/>
          </a:solidFill>
          <a:latin typeface="Calibri Light" pitchFamily="34" charset="0"/>
        </a:defRPr>
      </a:lvl9pPr>
    </p:titleStyle>
    <p:bodyStyle>
      <a:lvl1pPr marL="153988" indent="-153988" algn="l" defTabSz="617538" rtl="0" fontAlgn="base">
        <a:lnSpc>
          <a:spcPct val="90000"/>
        </a:lnSpc>
        <a:spcBef>
          <a:spcPts val="675"/>
        </a:spcBef>
        <a:spcAft>
          <a:spcPct val="0"/>
        </a:spcAft>
        <a:buFont typeface="Arial" pitchFamily="34" charset="0"/>
        <a:buChar char="•"/>
        <a:defRPr kern="1200">
          <a:solidFill>
            <a:schemeClr val="tx1"/>
          </a:solidFill>
          <a:latin typeface="+mn-lt"/>
          <a:ea typeface="+mn-ea"/>
          <a:cs typeface="+mn-cs"/>
        </a:defRPr>
      </a:lvl1pPr>
      <a:lvl2pPr marL="461963" indent="-153988" algn="l" defTabSz="617538" rtl="0" fontAlgn="base">
        <a:lnSpc>
          <a:spcPct val="90000"/>
        </a:lnSpc>
        <a:spcBef>
          <a:spcPts val="338"/>
        </a:spcBef>
        <a:spcAft>
          <a:spcPct val="0"/>
        </a:spcAft>
        <a:buFont typeface="Arial" pitchFamily="34" charset="0"/>
        <a:buChar char="•"/>
        <a:defRPr sz="1600" kern="1200">
          <a:solidFill>
            <a:schemeClr val="tx1"/>
          </a:solidFill>
          <a:latin typeface="+mn-lt"/>
          <a:ea typeface="+mn-ea"/>
          <a:cs typeface="+mn-cs"/>
        </a:defRPr>
      </a:lvl2pPr>
      <a:lvl3pPr marL="771525" indent="-153988" algn="l" defTabSz="617538" rtl="0" fontAlgn="base">
        <a:lnSpc>
          <a:spcPct val="90000"/>
        </a:lnSpc>
        <a:spcBef>
          <a:spcPts val="338"/>
        </a:spcBef>
        <a:spcAft>
          <a:spcPct val="0"/>
        </a:spcAft>
        <a:buFont typeface="Arial" pitchFamily="34" charset="0"/>
        <a:buChar char="•"/>
        <a:defRPr sz="1300" kern="1200">
          <a:solidFill>
            <a:schemeClr val="tx1"/>
          </a:solidFill>
          <a:latin typeface="+mn-lt"/>
          <a:ea typeface="+mn-ea"/>
          <a:cs typeface="+mn-cs"/>
        </a:defRPr>
      </a:lvl3pPr>
      <a:lvl4pPr marL="1079500" indent="-153988" algn="l" defTabSz="617538" rtl="0" fontAlgn="base">
        <a:lnSpc>
          <a:spcPct val="90000"/>
        </a:lnSpc>
        <a:spcBef>
          <a:spcPts val="338"/>
        </a:spcBef>
        <a:spcAft>
          <a:spcPct val="0"/>
        </a:spcAft>
        <a:buFont typeface="Arial" pitchFamily="34" charset="0"/>
        <a:buChar char="•"/>
        <a:defRPr sz="1200" kern="1200">
          <a:solidFill>
            <a:schemeClr val="tx1"/>
          </a:solidFill>
          <a:latin typeface="+mn-lt"/>
          <a:ea typeface="+mn-ea"/>
          <a:cs typeface="+mn-cs"/>
        </a:defRPr>
      </a:lvl4pPr>
      <a:lvl5pPr marL="1389063" indent="-153988" algn="l" defTabSz="617538" rtl="0" fontAlgn="base">
        <a:lnSpc>
          <a:spcPct val="90000"/>
        </a:lnSpc>
        <a:spcBef>
          <a:spcPts val="338"/>
        </a:spcBef>
        <a:spcAft>
          <a:spcPct val="0"/>
        </a:spcAft>
        <a:buFont typeface="Arial" pitchFamily="34" charset="0"/>
        <a:buChar char="•"/>
        <a:defRPr sz="1200" kern="1200">
          <a:solidFill>
            <a:schemeClr val="tx1"/>
          </a:solidFill>
          <a:latin typeface="+mn-lt"/>
          <a:ea typeface="+mn-ea"/>
          <a:cs typeface="+mn-cs"/>
        </a:defRPr>
      </a:lvl5pPr>
      <a:lvl6pPr marL="1698486" indent="-154409" algn="l" defTabSz="617631" rtl="0" eaLnBrk="1" latinLnBrk="0" hangingPunct="1">
        <a:lnSpc>
          <a:spcPct val="90000"/>
        </a:lnSpc>
        <a:spcBef>
          <a:spcPts val="338"/>
        </a:spcBef>
        <a:buFont typeface="Arial" panose="020B0604020202020204" pitchFamily="34" charset="0"/>
        <a:buChar char="•"/>
        <a:defRPr sz="1217" kern="1200">
          <a:solidFill>
            <a:schemeClr val="tx1"/>
          </a:solidFill>
          <a:latin typeface="+mn-lt"/>
          <a:ea typeface="+mn-ea"/>
          <a:cs typeface="+mn-cs"/>
        </a:defRPr>
      </a:lvl6pPr>
      <a:lvl7pPr marL="2007303" indent="-154409" algn="l" defTabSz="617631" rtl="0" eaLnBrk="1" latinLnBrk="0" hangingPunct="1">
        <a:lnSpc>
          <a:spcPct val="90000"/>
        </a:lnSpc>
        <a:spcBef>
          <a:spcPts val="338"/>
        </a:spcBef>
        <a:buFont typeface="Arial" panose="020B0604020202020204" pitchFamily="34" charset="0"/>
        <a:buChar char="•"/>
        <a:defRPr sz="1217" kern="1200">
          <a:solidFill>
            <a:schemeClr val="tx1"/>
          </a:solidFill>
          <a:latin typeface="+mn-lt"/>
          <a:ea typeface="+mn-ea"/>
          <a:cs typeface="+mn-cs"/>
        </a:defRPr>
      </a:lvl7pPr>
      <a:lvl8pPr marL="2316119" indent="-154409" algn="l" defTabSz="617631" rtl="0" eaLnBrk="1" latinLnBrk="0" hangingPunct="1">
        <a:lnSpc>
          <a:spcPct val="90000"/>
        </a:lnSpc>
        <a:spcBef>
          <a:spcPts val="338"/>
        </a:spcBef>
        <a:buFont typeface="Arial" panose="020B0604020202020204" pitchFamily="34" charset="0"/>
        <a:buChar char="•"/>
        <a:defRPr sz="1217" kern="1200">
          <a:solidFill>
            <a:schemeClr val="tx1"/>
          </a:solidFill>
          <a:latin typeface="+mn-lt"/>
          <a:ea typeface="+mn-ea"/>
          <a:cs typeface="+mn-cs"/>
        </a:defRPr>
      </a:lvl8pPr>
      <a:lvl9pPr marL="2624934" indent="-154409" algn="l" defTabSz="617631" rtl="0" eaLnBrk="1" latinLnBrk="0" hangingPunct="1">
        <a:lnSpc>
          <a:spcPct val="90000"/>
        </a:lnSpc>
        <a:spcBef>
          <a:spcPts val="338"/>
        </a:spcBef>
        <a:buFont typeface="Arial" panose="020B0604020202020204" pitchFamily="34" charset="0"/>
        <a:buChar char="•"/>
        <a:defRPr sz="1217" kern="1200">
          <a:solidFill>
            <a:schemeClr val="tx1"/>
          </a:solidFill>
          <a:latin typeface="+mn-lt"/>
          <a:ea typeface="+mn-ea"/>
          <a:cs typeface="+mn-cs"/>
        </a:defRPr>
      </a:lvl9pPr>
    </p:bodyStyle>
    <p:otherStyle>
      <a:defPPr>
        <a:defRPr lang="en-US"/>
      </a:defPPr>
      <a:lvl1pPr marL="0" algn="l" defTabSz="617631" rtl="0" eaLnBrk="1" latinLnBrk="0" hangingPunct="1">
        <a:defRPr sz="1217" kern="1200">
          <a:solidFill>
            <a:schemeClr val="tx1"/>
          </a:solidFill>
          <a:latin typeface="+mn-lt"/>
          <a:ea typeface="+mn-ea"/>
          <a:cs typeface="+mn-cs"/>
        </a:defRPr>
      </a:lvl1pPr>
      <a:lvl2pPr marL="308816" algn="l" defTabSz="617631" rtl="0" eaLnBrk="1" latinLnBrk="0" hangingPunct="1">
        <a:defRPr sz="1217" kern="1200">
          <a:solidFill>
            <a:schemeClr val="tx1"/>
          </a:solidFill>
          <a:latin typeface="+mn-lt"/>
          <a:ea typeface="+mn-ea"/>
          <a:cs typeface="+mn-cs"/>
        </a:defRPr>
      </a:lvl2pPr>
      <a:lvl3pPr marL="617631" algn="l" defTabSz="617631" rtl="0" eaLnBrk="1" latinLnBrk="0" hangingPunct="1">
        <a:defRPr sz="1217" kern="1200">
          <a:solidFill>
            <a:schemeClr val="tx1"/>
          </a:solidFill>
          <a:latin typeface="+mn-lt"/>
          <a:ea typeface="+mn-ea"/>
          <a:cs typeface="+mn-cs"/>
        </a:defRPr>
      </a:lvl3pPr>
      <a:lvl4pPr marL="926447" algn="l" defTabSz="617631" rtl="0" eaLnBrk="1" latinLnBrk="0" hangingPunct="1">
        <a:defRPr sz="1217" kern="1200">
          <a:solidFill>
            <a:schemeClr val="tx1"/>
          </a:solidFill>
          <a:latin typeface="+mn-lt"/>
          <a:ea typeface="+mn-ea"/>
          <a:cs typeface="+mn-cs"/>
        </a:defRPr>
      </a:lvl4pPr>
      <a:lvl5pPr marL="1235264" algn="l" defTabSz="617631" rtl="0" eaLnBrk="1" latinLnBrk="0" hangingPunct="1">
        <a:defRPr sz="1217" kern="1200">
          <a:solidFill>
            <a:schemeClr val="tx1"/>
          </a:solidFill>
          <a:latin typeface="+mn-lt"/>
          <a:ea typeface="+mn-ea"/>
          <a:cs typeface="+mn-cs"/>
        </a:defRPr>
      </a:lvl5pPr>
      <a:lvl6pPr marL="1544079" algn="l" defTabSz="617631" rtl="0" eaLnBrk="1" latinLnBrk="0" hangingPunct="1">
        <a:defRPr sz="1217" kern="1200">
          <a:solidFill>
            <a:schemeClr val="tx1"/>
          </a:solidFill>
          <a:latin typeface="+mn-lt"/>
          <a:ea typeface="+mn-ea"/>
          <a:cs typeface="+mn-cs"/>
        </a:defRPr>
      </a:lvl6pPr>
      <a:lvl7pPr marL="1852895" algn="l" defTabSz="617631" rtl="0" eaLnBrk="1" latinLnBrk="0" hangingPunct="1">
        <a:defRPr sz="1217" kern="1200">
          <a:solidFill>
            <a:schemeClr val="tx1"/>
          </a:solidFill>
          <a:latin typeface="+mn-lt"/>
          <a:ea typeface="+mn-ea"/>
          <a:cs typeface="+mn-cs"/>
        </a:defRPr>
      </a:lvl7pPr>
      <a:lvl8pPr marL="2161710" algn="l" defTabSz="617631" rtl="0" eaLnBrk="1" latinLnBrk="0" hangingPunct="1">
        <a:defRPr sz="1217" kern="1200">
          <a:solidFill>
            <a:schemeClr val="tx1"/>
          </a:solidFill>
          <a:latin typeface="+mn-lt"/>
          <a:ea typeface="+mn-ea"/>
          <a:cs typeface="+mn-cs"/>
        </a:defRPr>
      </a:lvl8pPr>
      <a:lvl9pPr marL="2470526" algn="l" defTabSz="617631" rtl="0" eaLnBrk="1" latinLnBrk="0" hangingPunct="1">
        <a:defRPr sz="121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52.png"/><Relationship Id="rId5" Type="http://schemas.openxmlformats.org/officeDocument/2006/relationships/image" Target="../media/image55.png"/><Relationship Id="rId4" Type="http://schemas.openxmlformats.org/officeDocument/2006/relationships/image" Target="../media/image54.png"/></Relationships>
</file>

<file path=ppt/slides/_rels/slide1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7.xml"/><Relationship Id="rId4" Type="http://schemas.openxmlformats.org/officeDocument/2006/relationships/image" Target="../media/image60.png"/></Relationships>
</file>

<file path=ppt/slides/_rels/slide1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1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4.xml"/><Relationship Id="rId4" Type="http://schemas.openxmlformats.org/officeDocument/2006/relationships/image" Target="../media/image66.png"/></Relationships>
</file>

<file path=ppt/slides/_rels/slide1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4.xml"/><Relationship Id="rId4" Type="http://schemas.openxmlformats.org/officeDocument/2006/relationships/image" Target="../media/image69.png"/></Relationships>
</file>

<file path=ppt/slides/_rels/slide1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4.xml"/><Relationship Id="rId4" Type="http://schemas.openxmlformats.org/officeDocument/2006/relationships/image" Target="../media/image72.png"/></Relationships>
</file>

<file path=ppt/slides/_rels/slide19.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4.xml"/><Relationship Id="rId4" Type="http://schemas.openxmlformats.org/officeDocument/2006/relationships/image" Target="../media/image75.png"/></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jpe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jpeg"/><Relationship Id="rId9" Type="http://schemas.openxmlformats.org/officeDocument/2006/relationships/image" Target="../media/image1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22.jpeg"/><Relationship Id="rId13" Type="http://schemas.openxmlformats.org/officeDocument/2006/relationships/image" Target="../media/image27.png"/><Relationship Id="rId18" Type="http://schemas.openxmlformats.org/officeDocument/2006/relationships/image" Target="../media/image32.png"/><Relationship Id="rId26" Type="http://schemas.openxmlformats.org/officeDocument/2006/relationships/image" Target="../media/image40.jpeg"/><Relationship Id="rId3" Type="http://schemas.openxmlformats.org/officeDocument/2006/relationships/image" Target="../media/image17.png"/><Relationship Id="rId21" Type="http://schemas.openxmlformats.org/officeDocument/2006/relationships/image" Target="../media/image35.png"/><Relationship Id="rId7" Type="http://schemas.openxmlformats.org/officeDocument/2006/relationships/image" Target="../media/image21.jpeg"/><Relationship Id="rId12" Type="http://schemas.openxmlformats.org/officeDocument/2006/relationships/image" Target="../media/image26.png"/><Relationship Id="rId17" Type="http://schemas.openxmlformats.org/officeDocument/2006/relationships/image" Target="../media/image31.jpeg"/><Relationship Id="rId25" Type="http://schemas.openxmlformats.org/officeDocument/2006/relationships/image" Target="../media/image39.png"/><Relationship Id="rId2" Type="http://schemas.openxmlformats.org/officeDocument/2006/relationships/image" Target="../media/image16.jpeg"/><Relationship Id="rId16" Type="http://schemas.openxmlformats.org/officeDocument/2006/relationships/image" Target="../media/image30.png"/><Relationship Id="rId20" Type="http://schemas.openxmlformats.org/officeDocument/2006/relationships/image" Target="../media/image34.png"/><Relationship Id="rId29" Type="http://schemas.openxmlformats.org/officeDocument/2006/relationships/image" Target="../media/image43.jpeg"/><Relationship Id="rId1" Type="http://schemas.openxmlformats.org/officeDocument/2006/relationships/slideLayout" Target="../slideLayouts/slideLayout7.xml"/><Relationship Id="rId6" Type="http://schemas.openxmlformats.org/officeDocument/2006/relationships/image" Target="../media/image20.png"/><Relationship Id="rId11" Type="http://schemas.openxmlformats.org/officeDocument/2006/relationships/image" Target="../media/image25.png"/><Relationship Id="rId24" Type="http://schemas.openxmlformats.org/officeDocument/2006/relationships/image" Target="../media/image38.jpeg"/><Relationship Id="rId5" Type="http://schemas.openxmlformats.org/officeDocument/2006/relationships/image" Target="../media/image19.png"/><Relationship Id="rId15" Type="http://schemas.openxmlformats.org/officeDocument/2006/relationships/image" Target="../media/image29.jpeg"/><Relationship Id="rId23" Type="http://schemas.openxmlformats.org/officeDocument/2006/relationships/image" Target="../media/image37.png"/><Relationship Id="rId28" Type="http://schemas.openxmlformats.org/officeDocument/2006/relationships/image" Target="../media/image42.png"/><Relationship Id="rId10" Type="http://schemas.openxmlformats.org/officeDocument/2006/relationships/image" Target="../media/image24.jpeg"/><Relationship Id="rId19" Type="http://schemas.openxmlformats.org/officeDocument/2006/relationships/image" Target="../media/image33.png"/><Relationship Id="rId31" Type="http://schemas.openxmlformats.org/officeDocument/2006/relationships/image" Target="../media/image45.png"/><Relationship Id="rId4" Type="http://schemas.openxmlformats.org/officeDocument/2006/relationships/image" Target="../media/image18.jpeg"/><Relationship Id="rId9" Type="http://schemas.openxmlformats.org/officeDocument/2006/relationships/image" Target="../media/image23.png"/><Relationship Id="rId14" Type="http://schemas.openxmlformats.org/officeDocument/2006/relationships/image" Target="../media/image28.png"/><Relationship Id="rId22" Type="http://schemas.openxmlformats.org/officeDocument/2006/relationships/image" Target="../media/image36.png"/><Relationship Id="rId27" Type="http://schemas.openxmlformats.org/officeDocument/2006/relationships/image" Target="../media/image41.png"/><Relationship Id="rId30" Type="http://schemas.openxmlformats.org/officeDocument/2006/relationships/image" Target="../media/image44.jpeg"/></Relationships>
</file>

<file path=ppt/slides/_rels/slide3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hyperlink" Target="mailto:mazhar.raj@mail.com" TargetMode="External"/><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hyperlink" Target="mailto:Matieu.henry@fao.org2"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t="22463" b="-2"/>
          <a:stretch/>
        </p:blipFill>
        <p:spPr>
          <a:xfrm>
            <a:off x="0" y="0"/>
            <a:ext cx="9144000" cy="5904446"/>
          </a:xfrm>
          <a:prstGeom prst="rect">
            <a:avLst/>
          </a:prstGeom>
          <a:effectLst>
            <a:reflection blurRad="6350" stA="44000" endPos="18000" dir="5400000" sy="-100000" algn="bl" rotWithShape="0"/>
          </a:effectLst>
        </p:spPr>
      </p:pic>
      <p:pic>
        <p:nvPicPr>
          <p:cNvPr id="3075" name="Picture 5" descr="C:\Users\Liam\Dropbox (BGD_058)\BGD_058\8_Communications\Logos\transparent logo\GoB.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95500" y="787400"/>
            <a:ext cx="1473200" cy="110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6" descr="C:\Users\Liam\Dropbox (BGD_058)\BGD_058\8_Communications\Logos\Logos\Logo_FD.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51525" y="862013"/>
            <a:ext cx="1028700"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Picture 6" descr="C:\Users\Liam\Dropbox (BGD_058)\BGD_058\8_Communications\Logos\Logos\Logo_FD.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72150" y="787400"/>
            <a:ext cx="1187450" cy="119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 4"/>
          <p:cNvSpPr txBox="1">
            <a:spLocks/>
          </p:cNvSpPr>
          <p:nvPr/>
        </p:nvSpPr>
        <p:spPr>
          <a:xfrm>
            <a:off x="619125" y="1760538"/>
            <a:ext cx="7905750" cy="2149475"/>
          </a:xfrm>
          <a:prstGeom prst="rect">
            <a:avLst/>
          </a:prstGeom>
        </p:spPr>
        <p:txBody>
          <a:bodyPr lIns="218139" tIns="109070" rIns="218139" bIns="109070" anchor="b">
            <a:normAutofit/>
          </a:bodyPr>
          <a:lstStyle>
            <a:lvl1pPr algn="ctr" defTabSz="524058" rtl="0" eaLnBrk="1" latinLnBrk="0" hangingPunct="1">
              <a:lnSpc>
                <a:spcPct val="90000"/>
              </a:lnSpc>
              <a:spcBef>
                <a:spcPct val="0"/>
              </a:spcBef>
              <a:buNone/>
              <a:defRPr sz="3422" kern="1200">
                <a:solidFill>
                  <a:schemeClr val="tx1"/>
                </a:solidFill>
                <a:latin typeface="+mj-lt"/>
                <a:ea typeface="+mj-ea"/>
                <a:cs typeface="+mj-cs"/>
              </a:defRPr>
            </a:lvl1pPr>
          </a:lstStyle>
          <a:p>
            <a:pPr defTabSz="786087" fontAlgn="auto">
              <a:spcAft>
                <a:spcPts val="0"/>
              </a:spcAft>
              <a:defRPr/>
            </a:pPr>
            <a:r>
              <a:rPr lang="en-US" sz="3962" b="1" dirty="0">
                <a:solidFill>
                  <a:sysClr val="windowText" lastClr="000000"/>
                </a:solidFill>
                <a:latin typeface="Bradley Hand ITC" panose="03070402050302030203" pitchFamily="66" charset="0"/>
              </a:rPr>
              <a:t>Field data collection using </a:t>
            </a:r>
          </a:p>
          <a:p>
            <a:pPr defTabSz="786087" fontAlgn="auto">
              <a:spcAft>
                <a:spcPts val="0"/>
              </a:spcAft>
              <a:defRPr/>
            </a:pPr>
            <a:r>
              <a:rPr lang="en-US" sz="3962" b="1" dirty="0" err="1">
                <a:solidFill>
                  <a:sysClr val="windowText" lastClr="000000"/>
                </a:solidFill>
                <a:latin typeface="Bradley Hand ITC" panose="03070402050302030203" pitchFamily="66" charset="0"/>
              </a:rPr>
              <a:t>OpenForis</a:t>
            </a:r>
            <a:endParaRPr lang="en-GB" sz="5133" dirty="0">
              <a:solidFill>
                <a:sysClr val="windowText" lastClr="000000"/>
              </a:solidFill>
            </a:endParaRPr>
          </a:p>
        </p:txBody>
      </p:sp>
      <p:pic>
        <p:nvPicPr>
          <p:cNvPr id="3079" name="Picture 4" descr="C:\Users\Liam\Dropbox (BGD_058)\BGD_058\8_Communications\Logos\transparent logo\usaid-logo.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1163" y="6081713"/>
            <a:ext cx="196215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0" name="Picture 13"/>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782888" y="6059488"/>
            <a:ext cx="1916112"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1" name="Picture 14"/>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108575" y="6018213"/>
            <a:ext cx="1030288" cy="76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2" name="Picture 3" descr="C:\Users\Liam\Dropbox (BGD_058)\BGD_058\8_Communications\Logos\transparent logo\FAO_logo_Blue_3lines_en.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08725" y="5861050"/>
            <a:ext cx="2835275"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
          <p:cNvSpPr>
            <a:spLocks noGrp="1" noChangeArrowheads="1"/>
          </p:cNvSpPr>
          <p:nvPr>
            <p:ph type="title"/>
          </p:nvPr>
        </p:nvSpPr>
        <p:spPr>
          <a:xfrm>
            <a:off x="1438276" y="-2486025"/>
            <a:ext cx="8228160" cy="1144921"/>
          </a:xfrm>
        </p:spPr>
        <p:txBody>
          <a:bodyPr/>
          <a:lstStyle/>
          <a:p>
            <a:pP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Lst>
            </a:pPr>
            <a:r>
              <a:rPr lang="en-US" altLang="en-US" dirty="0"/>
              <a:t>Navigation</a:t>
            </a:r>
          </a:p>
        </p:txBody>
      </p:sp>
      <p:pic>
        <p:nvPicPr>
          <p:cNvPr id="194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345" y="87633"/>
            <a:ext cx="4231480" cy="6770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3" name="Picture 7" descr="http://www.freeiconspng.com/uploads/00-pointer-hand-icon--swanky-outlines-iconset--pixelkit--clipart--25.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93284" y="4694235"/>
            <a:ext cx="779689" cy="77968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7" descr="http://www.freeiconspng.com/uploads/00-pointer-hand-icon--swanky-outlines-iconset--pixelkit--clipart--25.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2257137" y="4694236"/>
            <a:ext cx="779689" cy="779689"/>
          </a:xfrm>
          <a:prstGeom prst="rect">
            <a:avLst/>
          </a:prstGeom>
          <a:noFill/>
          <a:extLst>
            <a:ext uri="{909E8E84-426E-40DD-AFC4-6F175D3DCCD1}">
              <a14:hiddenFill xmlns:a14="http://schemas.microsoft.com/office/drawing/2010/main">
                <a:solidFill>
                  <a:srgbClr val="FFFFFF"/>
                </a:solidFill>
              </a14:hiddenFill>
            </a:ext>
          </a:extLst>
        </p:spPr>
      </p:pic>
      <p:cxnSp>
        <p:nvCxnSpPr>
          <p:cNvPr id="4" name="Straight Arrow Connector 3"/>
          <p:cNvCxnSpPr/>
          <p:nvPr/>
        </p:nvCxnSpPr>
        <p:spPr>
          <a:xfrm>
            <a:off x="4005939" y="5059131"/>
            <a:ext cx="40640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3772973" y="5236480"/>
            <a:ext cx="40640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3772973" y="4938937"/>
            <a:ext cx="40640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rot="10800000">
            <a:off x="1559719" y="4975675"/>
            <a:ext cx="639366" cy="297543"/>
            <a:chOff x="4955890" y="4947097"/>
            <a:chExt cx="639366" cy="297543"/>
          </a:xfrm>
        </p:grpSpPr>
        <p:cxnSp>
          <p:nvCxnSpPr>
            <p:cNvPr id="16" name="Straight Arrow Connector 15"/>
            <p:cNvCxnSpPr/>
            <p:nvPr/>
          </p:nvCxnSpPr>
          <p:spPr>
            <a:xfrm>
              <a:off x="5188856" y="5067291"/>
              <a:ext cx="40640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4955890" y="5244640"/>
              <a:ext cx="40640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4955890" y="4947097"/>
              <a:ext cx="40640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6" name="Oval 5"/>
          <p:cNvSpPr/>
          <p:nvPr/>
        </p:nvSpPr>
        <p:spPr>
          <a:xfrm>
            <a:off x="1103086" y="4383314"/>
            <a:ext cx="3817257" cy="148045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467" name="Picture 11" descr="http://icons.iconarchive.com/icons/iconsmind/outline/512/Hand-Touch-icon.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9357275">
            <a:off x="1046244" y="2753110"/>
            <a:ext cx="790801" cy="79080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966119" y="3134263"/>
            <a:ext cx="2348705" cy="646331"/>
          </a:xfrm>
          <a:prstGeom prst="rect">
            <a:avLst/>
          </a:prstGeom>
          <a:noFill/>
        </p:spPr>
        <p:txBody>
          <a:bodyPr wrap="square" rtlCol="0">
            <a:spAutoFit/>
          </a:bodyPr>
          <a:lstStyle/>
          <a:p>
            <a:r>
              <a:rPr lang="en-US" sz="1800" dirty="0"/>
              <a:t>Press directly on item</a:t>
            </a:r>
          </a:p>
          <a:p>
            <a:r>
              <a:rPr lang="en-US" sz="1800" dirty="0"/>
              <a:t>in the navigation pane</a:t>
            </a:r>
          </a:p>
        </p:txBody>
      </p:sp>
      <p:sp>
        <p:nvSpPr>
          <p:cNvPr id="24" name="TextBox 23"/>
          <p:cNvSpPr txBox="1"/>
          <p:nvPr/>
        </p:nvSpPr>
        <p:spPr>
          <a:xfrm>
            <a:off x="4412339" y="5679105"/>
            <a:ext cx="2213254" cy="369332"/>
          </a:xfrm>
          <a:prstGeom prst="rect">
            <a:avLst/>
          </a:prstGeom>
          <a:noFill/>
        </p:spPr>
        <p:txBody>
          <a:bodyPr wrap="square" rtlCol="0">
            <a:spAutoFit/>
          </a:bodyPr>
          <a:lstStyle/>
          <a:p>
            <a:r>
              <a:rPr lang="en-US" sz="1800" dirty="0"/>
              <a:t>Swipe left or right</a:t>
            </a:r>
          </a:p>
        </p:txBody>
      </p:sp>
      <p:sp>
        <p:nvSpPr>
          <p:cNvPr id="9" name="Oval 8"/>
          <p:cNvSpPr/>
          <p:nvPr/>
        </p:nvSpPr>
        <p:spPr>
          <a:xfrm>
            <a:off x="3251199" y="275772"/>
            <a:ext cx="420915" cy="42091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p:cNvCxnSpPr>
            <a:stCxn id="9" idx="5"/>
            <a:endCxn id="28" idx="1"/>
          </p:cNvCxnSpPr>
          <p:nvPr/>
        </p:nvCxnSpPr>
        <p:spPr>
          <a:xfrm>
            <a:off x="3610472" y="635045"/>
            <a:ext cx="1483477" cy="95986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093949" y="1410241"/>
            <a:ext cx="2497022" cy="369332"/>
          </a:xfrm>
          <a:prstGeom prst="rect">
            <a:avLst/>
          </a:prstGeom>
          <a:noFill/>
        </p:spPr>
        <p:txBody>
          <a:bodyPr wrap="square" rtlCol="0">
            <a:spAutoFit/>
          </a:bodyPr>
          <a:lstStyle/>
          <a:p>
            <a:r>
              <a:rPr lang="en-US" sz="1800" b="1" dirty="0"/>
              <a:t>Smart navigation button</a:t>
            </a:r>
          </a:p>
        </p:txBody>
      </p:sp>
      <p:sp>
        <p:nvSpPr>
          <p:cNvPr id="31" name="TextBox 30"/>
          <p:cNvSpPr txBox="1"/>
          <p:nvPr/>
        </p:nvSpPr>
        <p:spPr>
          <a:xfrm>
            <a:off x="4920343" y="233802"/>
            <a:ext cx="3976913" cy="461665"/>
          </a:xfrm>
          <a:prstGeom prst="rect">
            <a:avLst/>
          </a:prstGeom>
          <a:noFill/>
        </p:spPr>
        <p:txBody>
          <a:bodyPr wrap="square" rtlCol="0">
            <a:spAutoFit/>
          </a:bodyPr>
          <a:lstStyle/>
          <a:p>
            <a:r>
              <a:rPr lang="en-US" sz="2400" b="1" i="1" u="sng" dirty="0"/>
              <a:t>Navigating the application</a:t>
            </a:r>
          </a:p>
        </p:txBody>
      </p:sp>
      <p:sp>
        <p:nvSpPr>
          <p:cNvPr id="2" name="TextBox 1"/>
          <p:cNvSpPr txBox="1"/>
          <p:nvPr/>
        </p:nvSpPr>
        <p:spPr>
          <a:xfrm>
            <a:off x="4716860" y="1821142"/>
            <a:ext cx="3251200" cy="584775"/>
          </a:xfrm>
          <a:prstGeom prst="rect">
            <a:avLst/>
          </a:prstGeom>
          <a:noFill/>
        </p:spPr>
        <p:txBody>
          <a:bodyPr wrap="square" rtlCol="0">
            <a:spAutoFit/>
          </a:bodyPr>
          <a:lstStyle/>
          <a:p>
            <a:pPr algn="ctr"/>
            <a:r>
              <a:rPr lang="en-US" i="1" dirty="0"/>
              <a:t>This button must be used to move from one entity to the next</a:t>
            </a:r>
          </a:p>
        </p:txBody>
      </p:sp>
      <p:sp>
        <p:nvSpPr>
          <p:cNvPr id="3" name="Rectangle 2"/>
          <p:cNvSpPr/>
          <p:nvPr/>
        </p:nvSpPr>
        <p:spPr>
          <a:xfrm>
            <a:off x="4572000" y="1114976"/>
            <a:ext cx="3594100" cy="1704424"/>
          </a:xfrm>
          <a:prstGeom prst="rect">
            <a:avLst/>
          </a:pr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p:cNvCxnSpPr/>
          <p:nvPr/>
        </p:nvCxnSpPr>
        <p:spPr>
          <a:xfrm>
            <a:off x="5689600" y="6591300"/>
            <a:ext cx="2476500" cy="25400"/>
          </a:xfrm>
          <a:prstGeom prst="line">
            <a:avLst/>
          </a:prstGeom>
        </p:spPr>
        <p:style>
          <a:lnRef idx="1">
            <a:schemeClr val="accent1"/>
          </a:lnRef>
          <a:fillRef idx="0">
            <a:schemeClr val="accent1"/>
          </a:fillRef>
          <a:effectRef idx="0">
            <a:schemeClr val="accent1"/>
          </a:effectRef>
          <a:fontRef idx="minor">
            <a:schemeClr val="tx1"/>
          </a:fontRef>
        </p:style>
      </p:cxnSp>
      <p:pic>
        <p:nvPicPr>
          <p:cNvPr id="409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12367" y="164020"/>
            <a:ext cx="4164856" cy="66637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Oval 28"/>
          <p:cNvSpPr/>
          <p:nvPr/>
        </p:nvSpPr>
        <p:spPr>
          <a:xfrm>
            <a:off x="4412339" y="2293862"/>
            <a:ext cx="1547027" cy="63852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4564739" y="635045"/>
            <a:ext cx="2813523" cy="63852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Picture 11" descr="http://icons.iconarchive.com/icons/iconsmind/outline/512/Hand-Touch-icon.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72659" y="443844"/>
            <a:ext cx="790801" cy="790801"/>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Straight Arrow Connector 31"/>
          <p:cNvCxnSpPr/>
          <p:nvPr/>
        </p:nvCxnSpPr>
        <p:spPr>
          <a:xfrm flipV="1">
            <a:off x="5971500" y="1273567"/>
            <a:ext cx="1769369" cy="11323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42" name="Picture 11" descr="http://icons.iconarchive.com/icons/iconsmind/outline/512/Hand-Touch-icon.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9357275">
            <a:off x="914856" y="666738"/>
            <a:ext cx="790801" cy="790801"/>
          </a:xfrm>
          <a:prstGeom prst="rect">
            <a:avLst/>
          </a:prstGeom>
          <a:noFill/>
          <a:extLst>
            <a:ext uri="{909E8E84-426E-40DD-AFC4-6F175D3DCCD1}">
              <a14:hiddenFill xmlns:a14="http://schemas.microsoft.com/office/drawing/2010/main">
                <a:solidFill>
                  <a:srgbClr val="FFFFFF"/>
                </a:solidFill>
              </a14:hiddenFill>
            </a:ext>
          </a:extLst>
        </p:spPr>
      </p:pic>
      <p:sp>
        <p:nvSpPr>
          <p:cNvPr id="43" name="TextBox 42"/>
          <p:cNvSpPr txBox="1"/>
          <p:nvPr/>
        </p:nvSpPr>
        <p:spPr>
          <a:xfrm>
            <a:off x="1559719" y="1497976"/>
            <a:ext cx="2348705" cy="369332"/>
          </a:xfrm>
          <a:prstGeom prst="rect">
            <a:avLst/>
          </a:prstGeom>
          <a:noFill/>
        </p:spPr>
        <p:txBody>
          <a:bodyPr wrap="square" rtlCol="0">
            <a:spAutoFit/>
          </a:bodyPr>
          <a:lstStyle/>
          <a:p>
            <a:r>
              <a:rPr lang="en-US" sz="1800" dirty="0"/>
              <a:t>Press directly Entity </a:t>
            </a:r>
          </a:p>
        </p:txBody>
      </p:sp>
    </p:spTree>
    <p:extLst>
      <p:ext uri="{BB962C8B-B14F-4D97-AF65-F5344CB8AC3E}">
        <p14:creationId xmlns:p14="http://schemas.microsoft.com/office/powerpoint/2010/main" val="357541089"/>
      </p:ext>
    </p:extLst>
  </p:cSld>
  <p:clrMapOvr>
    <a:masterClrMapping/>
  </p:clrMapOvr>
  <p:transition spd="med"/>
  <p:timing>
    <p:tnLst>
      <p:par>
        <p:cTn id="1" dur="indefinite" restart="never" nodeType="tmRoot">
          <p:childTnLst>
            <p:seq concurrent="1" nextAc="seek">
              <p:cTn id="2" dur="0"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463"/>
                                        </p:tgtEl>
                                        <p:attrNameLst>
                                          <p:attrName>style.visibility</p:attrName>
                                        </p:attrNameLst>
                                      </p:cBhvr>
                                      <p:to>
                                        <p:strVal val="visible"/>
                                      </p:to>
                                    </p:set>
                                    <p:anim calcmode="lin" valueType="num">
                                      <p:cBhvr additive="base">
                                        <p:cTn id="7" dur="500" fill="hold"/>
                                        <p:tgtEl>
                                          <p:spTgt spid="19463"/>
                                        </p:tgtEl>
                                        <p:attrNameLst>
                                          <p:attrName>ppt_x</p:attrName>
                                        </p:attrNameLst>
                                      </p:cBhvr>
                                      <p:tavLst>
                                        <p:tav tm="0">
                                          <p:val>
                                            <p:strVal val="0-#ppt_w/2"/>
                                          </p:val>
                                        </p:tav>
                                        <p:tav tm="100000">
                                          <p:val>
                                            <p:strVal val="#ppt_x"/>
                                          </p:val>
                                        </p:tav>
                                      </p:tavLst>
                                    </p:anim>
                                    <p:anim calcmode="lin" valueType="num">
                                      <p:cBhvr additive="base">
                                        <p:cTn id="8" dur="500" fill="hold"/>
                                        <p:tgtEl>
                                          <p:spTgt spid="1946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0-#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0-#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0-#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0-#ppt_w/2"/>
                                          </p:val>
                                        </p:tav>
                                        <p:tav tm="100000">
                                          <p:val>
                                            <p:strVal val="#ppt_x"/>
                                          </p:val>
                                        </p:tav>
                                      </p:tavLst>
                                    </p:anim>
                                    <p:anim calcmode="lin" valueType="num">
                                      <p:cBhvr additive="base">
                                        <p:cTn id="36"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19467"/>
                                        </p:tgtEl>
                                        <p:attrNameLst>
                                          <p:attrName>style.visibility</p:attrName>
                                        </p:attrNameLst>
                                      </p:cBhvr>
                                      <p:to>
                                        <p:strVal val="visible"/>
                                      </p:to>
                                    </p:set>
                                    <p:animEffect transition="in" filter="fade">
                                      <p:cBhvr>
                                        <p:cTn id="41" dur="500"/>
                                        <p:tgtEl>
                                          <p:spTgt spid="19467"/>
                                        </p:tgtEl>
                                      </p:cBhvr>
                                    </p:animEffect>
                                    <p:anim calcmode="lin" valueType="num">
                                      <p:cBhvr>
                                        <p:cTn id="42" dur="500" fill="hold"/>
                                        <p:tgtEl>
                                          <p:spTgt spid="19467"/>
                                        </p:tgtEl>
                                        <p:attrNameLst>
                                          <p:attrName>ppt_x</p:attrName>
                                        </p:attrNameLst>
                                      </p:cBhvr>
                                      <p:tavLst>
                                        <p:tav tm="0">
                                          <p:val>
                                            <p:strVal val="#ppt_x"/>
                                          </p:val>
                                        </p:tav>
                                        <p:tav tm="100000">
                                          <p:val>
                                            <p:strVal val="#ppt_x"/>
                                          </p:val>
                                        </p:tav>
                                      </p:tavLst>
                                    </p:anim>
                                    <p:anim calcmode="lin" valueType="num">
                                      <p:cBhvr>
                                        <p:cTn id="43" dur="500" fill="hold"/>
                                        <p:tgtEl>
                                          <p:spTgt spid="1946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anim calcmode="lin" valueType="num">
                                      <p:cBhvr>
                                        <p:cTn id="47" dur="500" fill="hold"/>
                                        <p:tgtEl>
                                          <p:spTgt spid="8"/>
                                        </p:tgtEl>
                                        <p:attrNameLst>
                                          <p:attrName>ppt_x</p:attrName>
                                        </p:attrNameLst>
                                      </p:cBhvr>
                                      <p:tavLst>
                                        <p:tav tm="0">
                                          <p:val>
                                            <p:strVal val="#ppt_x"/>
                                          </p:val>
                                        </p:tav>
                                        <p:tav tm="100000">
                                          <p:val>
                                            <p:strVal val="#ppt_x"/>
                                          </p:val>
                                        </p:tav>
                                      </p:tavLst>
                                    </p:anim>
                                    <p:anim calcmode="lin" valueType="num">
                                      <p:cBhvr>
                                        <p:cTn id="48" dur="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barn(inVertical)">
                                      <p:cBhvr>
                                        <p:cTn id="53" dur="500"/>
                                        <p:tgtEl>
                                          <p:spTgt spid="9"/>
                                        </p:tgtEl>
                                      </p:cBhvr>
                                    </p:animEffect>
                                  </p:childTnLst>
                                </p:cTn>
                              </p:par>
                              <p:par>
                                <p:cTn id="54" presetID="16" presetClass="entr" presetSubtype="21" fill="hold" nodeType="with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barn(inVertical)">
                                      <p:cBhvr>
                                        <p:cTn id="56" dur="500"/>
                                        <p:tgtEl>
                                          <p:spTgt spid="12"/>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barn(inVertical)">
                                      <p:cBhvr>
                                        <p:cTn id="59" dur="500"/>
                                        <p:tgtEl>
                                          <p:spTgt spid="28"/>
                                        </p:tgtEl>
                                      </p:cBhvr>
                                    </p:animEffect>
                                  </p:childTnLst>
                                </p:cTn>
                              </p:par>
                            </p:childTnLst>
                          </p:cTn>
                        </p:par>
                      </p:childTnLst>
                    </p:cTn>
                  </p:par>
                  <p:par>
                    <p:cTn id="60" fill="hold">
                      <p:stCondLst>
                        <p:cond delay="indefinite"/>
                      </p:stCondLst>
                      <p:childTnLst>
                        <p:par>
                          <p:cTn id="61" fill="hold">
                            <p:stCondLst>
                              <p:cond delay="0"/>
                            </p:stCondLst>
                            <p:childTnLst>
                              <p:par>
                                <p:cTn id="62" presetID="21" presetClass="entr" presetSubtype="1" fill="hold" grpId="0" nodeType="clickEffect">
                                  <p:stCondLst>
                                    <p:cond delay="0"/>
                                  </p:stCondLst>
                                  <p:childTnLst>
                                    <p:set>
                                      <p:cBhvr>
                                        <p:cTn id="63" dur="1" fill="hold">
                                          <p:stCondLst>
                                            <p:cond delay="0"/>
                                          </p:stCondLst>
                                        </p:cTn>
                                        <p:tgtEl>
                                          <p:spTgt spid="3"/>
                                        </p:tgtEl>
                                        <p:attrNameLst>
                                          <p:attrName>style.visibility</p:attrName>
                                        </p:attrNameLst>
                                      </p:cBhvr>
                                      <p:to>
                                        <p:strVal val="visible"/>
                                      </p:to>
                                    </p:set>
                                    <p:animEffect transition="in" filter="wheel(1)">
                                      <p:cBhvr>
                                        <p:cTn id="64" dur="1000"/>
                                        <p:tgtEl>
                                          <p:spTgt spid="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fade">
                                      <p:cBhvr>
                                        <p:cTn id="67" dur="500"/>
                                        <p:tgtEl>
                                          <p:spTgt spid="2"/>
                                        </p:tgtEl>
                                      </p:cBhvr>
                                    </p:animEffect>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nodeType="click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fade">
                                      <p:cBhvr>
                                        <p:cTn id="72" dur="500"/>
                                        <p:tgtEl>
                                          <p:spTgt spid="42"/>
                                        </p:tgtEl>
                                      </p:cBhvr>
                                    </p:animEffect>
                                    <p:anim calcmode="lin" valueType="num">
                                      <p:cBhvr>
                                        <p:cTn id="73" dur="500" fill="hold"/>
                                        <p:tgtEl>
                                          <p:spTgt spid="42"/>
                                        </p:tgtEl>
                                        <p:attrNameLst>
                                          <p:attrName>ppt_x</p:attrName>
                                        </p:attrNameLst>
                                      </p:cBhvr>
                                      <p:tavLst>
                                        <p:tav tm="0">
                                          <p:val>
                                            <p:strVal val="#ppt_x"/>
                                          </p:val>
                                        </p:tav>
                                        <p:tav tm="100000">
                                          <p:val>
                                            <p:strVal val="#ppt_x"/>
                                          </p:val>
                                        </p:tav>
                                      </p:tavLst>
                                    </p:anim>
                                    <p:anim calcmode="lin" valueType="num">
                                      <p:cBhvr>
                                        <p:cTn id="74" dur="500" fill="hold"/>
                                        <p:tgtEl>
                                          <p:spTgt spid="42"/>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fade">
                                      <p:cBhvr>
                                        <p:cTn id="77" dur="500"/>
                                        <p:tgtEl>
                                          <p:spTgt spid="43"/>
                                        </p:tgtEl>
                                      </p:cBhvr>
                                    </p:animEffect>
                                    <p:anim calcmode="lin" valueType="num">
                                      <p:cBhvr>
                                        <p:cTn id="78" dur="500" fill="hold"/>
                                        <p:tgtEl>
                                          <p:spTgt spid="43"/>
                                        </p:tgtEl>
                                        <p:attrNameLst>
                                          <p:attrName>ppt_x</p:attrName>
                                        </p:attrNameLst>
                                      </p:cBhvr>
                                      <p:tavLst>
                                        <p:tav tm="0">
                                          <p:val>
                                            <p:strVal val="#ppt_x"/>
                                          </p:val>
                                        </p:tav>
                                        <p:tav tm="100000">
                                          <p:val>
                                            <p:strVal val="#ppt_x"/>
                                          </p:val>
                                        </p:tav>
                                      </p:tavLst>
                                    </p:anim>
                                    <p:anim calcmode="lin" valueType="num">
                                      <p:cBhvr>
                                        <p:cTn id="79" dur="5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1" presetClass="entr" presetSubtype="0" fill="hold" nodeType="clickEffect">
                                  <p:stCondLst>
                                    <p:cond delay="0"/>
                                  </p:stCondLst>
                                  <p:childTnLst>
                                    <p:set>
                                      <p:cBhvr>
                                        <p:cTn id="83" dur="1" fill="hold">
                                          <p:stCondLst>
                                            <p:cond delay="0"/>
                                          </p:stCondLst>
                                        </p:cTn>
                                        <p:tgtEl>
                                          <p:spTgt spid="26"/>
                                        </p:tgtEl>
                                        <p:attrNameLst>
                                          <p:attrName>style.visibility</p:attrName>
                                        </p:attrNameLst>
                                      </p:cBhvr>
                                      <p:to>
                                        <p:strVal val="visible"/>
                                      </p:to>
                                    </p:se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nodeType="clickEffect">
                                  <p:stCondLst>
                                    <p:cond delay="0"/>
                                  </p:stCondLst>
                                  <p:childTnLst>
                                    <p:set>
                                      <p:cBhvr>
                                        <p:cTn id="87" dur="1" fill="hold">
                                          <p:stCondLst>
                                            <p:cond delay="0"/>
                                          </p:stCondLst>
                                        </p:cTn>
                                        <p:tgtEl>
                                          <p:spTgt spid="4098"/>
                                        </p:tgtEl>
                                        <p:attrNameLst>
                                          <p:attrName>style.visibility</p:attrName>
                                        </p:attrNameLst>
                                      </p:cBhvr>
                                      <p:to>
                                        <p:strVal val="visible"/>
                                      </p:to>
                                    </p:set>
                                    <p:animEffect transition="in" filter="fade">
                                      <p:cBhvr>
                                        <p:cTn id="88" dur="500"/>
                                        <p:tgtEl>
                                          <p:spTgt spid="4098"/>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500"/>
                                        <p:tgtEl>
                                          <p:spTgt spid="29"/>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37"/>
                                        </p:tgtEl>
                                        <p:attrNameLst>
                                          <p:attrName>style.visibility</p:attrName>
                                        </p:attrNameLst>
                                      </p:cBhvr>
                                      <p:to>
                                        <p:strVal val="visible"/>
                                      </p:to>
                                    </p:set>
                                    <p:animEffect transition="in" filter="fade">
                                      <p:cBhvr>
                                        <p:cTn id="96" dur="500"/>
                                        <p:tgtEl>
                                          <p:spTgt spid="37"/>
                                        </p:tgtEl>
                                      </p:cBhvr>
                                    </p:animEffect>
                                  </p:childTnLst>
                                </p:cTn>
                              </p:par>
                            </p:childTnLst>
                          </p:cTn>
                        </p:par>
                      </p:childTnLst>
                    </p:cTn>
                  </p:par>
                  <p:par>
                    <p:cTn id="97" fill="hold">
                      <p:stCondLst>
                        <p:cond delay="indefinite"/>
                      </p:stCondLst>
                      <p:childTnLst>
                        <p:par>
                          <p:cTn id="98" fill="hold">
                            <p:stCondLst>
                              <p:cond delay="0"/>
                            </p:stCondLst>
                            <p:childTnLst>
                              <p:par>
                                <p:cTn id="99" presetID="42" presetClass="entr" presetSubtype="0" fill="hold" nodeType="clickEffect">
                                  <p:stCondLst>
                                    <p:cond delay="0"/>
                                  </p:stCondLst>
                                  <p:childTnLst>
                                    <p:set>
                                      <p:cBhvr>
                                        <p:cTn id="100" dur="1" fill="hold">
                                          <p:stCondLst>
                                            <p:cond delay="0"/>
                                          </p:stCondLst>
                                        </p:cTn>
                                        <p:tgtEl>
                                          <p:spTgt spid="38"/>
                                        </p:tgtEl>
                                        <p:attrNameLst>
                                          <p:attrName>style.visibility</p:attrName>
                                        </p:attrNameLst>
                                      </p:cBhvr>
                                      <p:to>
                                        <p:strVal val="visible"/>
                                      </p:to>
                                    </p:set>
                                    <p:animEffect transition="in" filter="fade">
                                      <p:cBhvr>
                                        <p:cTn id="101" dur="500"/>
                                        <p:tgtEl>
                                          <p:spTgt spid="38"/>
                                        </p:tgtEl>
                                      </p:cBhvr>
                                    </p:animEffect>
                                    <p:anim calcmode="lin" valueType="num">
                                      <p:cBhvr>
                                        <p:cTn id="102" dur="500" fill="hold"/>
                                        <p:tgtEl>
                                          <p:spTgt spid="38"/>
                                        </p:tgtEl>
                                        <p:attrNameLst>
                                          <p:attrName>ppt_x</p:attrName>
                                        </p:attrNameLst>
                                      </p:cBhvr>
                                      <p:tavLst>
                                        <p:tav tm="0">
                                          <p:val>
                                            <p:strVal val="#ppt_x"/>
                                          </p:val>
                                        </p:tav>
                                        <p:tav tm="100000">
                                          <p:val>
                                            <p:strVal val="#ppt_x"/>
                                          </p:val>
                                        </p:tav>
                                      </p:tavLst>
                                    </p:anim>
                                    <p:anim calcmode="lin" valueType="num">
                                      <p:cBhvr>
                                        <p:cTn id="103" dur="5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nodeType="clickEffect">
                                  <p:stCondLst>
                                    <p:cond delay="0"/>
                                  </p:stCondLst>
                                  <p:childTnLst>
                                    <p:set>
                                      <p:cBhvr>
                                        <p:cTn id="107" dur="1" fill="hold">
                                          <p:stCondLst>
                                            <p:cond delay="0"/>
                                          </p:stCondLst>
                                        </p:cTn>
                                        <p:tgtEl>
                                          <p:spTgt spid="32"/>
                                        </p:tgtEl>
                                        <p:attrNameLst>
                                          <p:attrName>style.visibility</p:attrName>
                                        </p:attrNameLst>
                                      </p:cBhvr>
                                      <p:to>
                                        <p:strVal val="visible"/>
                                      </p:to>
                                    </p:set>
                                    <p:animEffect transition="in" filter="fade">
                                      <p:cBhvr>
                                        <p:cTn id="10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24" grpId="0"/>
      <p:bldP spid="9" grpId="0" animBg="1"/>
      <p:bldP spid="28" grpId="0"/>
      <p:bldP spid="2" grpId="0"/>
      <p:bldP spid="3" grpId="0" animBg="1"/>
      <p:bldP spid="29" grpId="0" animBg="1"/>
      <p:bldP spid="37" grpId="0" animBg="1"/>
      <p:bldP spid="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
          <p:cNvSpPr>
            <a:spLocks noGrp="1" noChangeArrowheads="1"/>
          </p:cNvSpPr>
          <p:nvPr>
            <p:ph type="title"/>
          </p:nvPr>
        </p:nvSpPr>
        <p:spPr>
          <a:xfrm>
            <a:off x="1438276" y="-2486025"/>
            <a:ext cx="8228160" cy="1144921"/>
          </a:xfrm>
        </p:spPr>
        <p:txBody>
          <a:bodyPr/>
          <a:lstStyle/>
          <a:p>
            <a:pP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Lst>
            </a:pPr>
            <a:r>
              <a:rPr lang="en-US" altLang="en-US" dirty="0"/>
              <a:t>Navigation</a:t>
            </a:r>
          </a:p>
        </p:txBody>
      </p:sp>
      <p:pic>
        <p:nvPicPr>
          <p:cNvPr id="194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345" y="87633"/>
            <a:ext cx="4231480" cy="6770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TextBox 30"/>
          <p:cNvSpPr txBox="1"/>
          <p:nvPr/>
        </p:nvSpPr>
        <p:spPr>
          <a:xfrm>
            <a:off x="4920343" y="233802"/>
            <a:ext cx="3976913" cy="461665"/>
          </a:xfrm>
          <a:prstGeom prst="rect">
            <a:avLst/>
          </a:prstGeom>
          <a:noFill/>
        </p:spPr>
        <p:txBody>
          <a:bodyPr wrap="square" rtlCol="0">
            <a:spAutoFit/>
          </a:bodyPr>
          <a:lstStyle/>
          <a:p>
            <a:pPr algn="ctr"/>
            <a:r>
              <a:rPr lang="en-US" sz="2400" b="1" i="1" u="sng" dirty="0"/>
              <a:t>Errors and validation</a:t>
            </a:r>
          </a:p>
        </p:txBody>
      </p:sp>
      <p:sp>
        <p:nvSpPr>
          <p:cNvPr id="7" name="Right Arrow 6"/>
          <p:cNvSpPr/>
          <p:nvPr/>
        </p:nvSpPr>
        <p:spPr>
          <a:xfrm>
            <a:off x="1307247" y="2043386"/>
            <a:ext cx="1698737" cy="627081"/>
          </a:xfrm>
          <a:prstGeom prst="rightArrow">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Required Field</a:t>
            </a:r>
          </a:p>
        </p:txBody>
      </p:sp>
      <p:sp>
        <p:nvSpPr>
          <p:cNvPr id="10" name="Rectangle 9"/>
          <p:cNvSpPr/>
          <p:nvPr/>
        </p:nvSpPr>
        <p:spPr>
          <a:xfrm>
            <a:off x="1193800" y="3702752"/>
            <a:ext cx="469900" cy="68056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Arrow Connector 18"/>
          <p:cNvCxnSpPr>
            <a:stCxn id="10" idx="3"/>
          </p:cNvCxnSpPr>
          <p:nvPr/>
        </p:nvCxnSpPr>
        <p:spPr>
          <a:xfrm>
            <a:off x="1663700" y="4043033"/>
            <a:ext cx="3430249"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093949" y="3855152"/>
            <a:ext cx="3072151" cy="338554"/>
          </a:xfrm>
          <a:prstGeom prst="rect">
            <a:avLst/>
          </a:prstGeom>
          <a:noFill/>
        </p:spPr>
        <p:txBody>
          <a:bodyPr wrap="square" rtlCol="0">
            <a:spAutoFit/>
          </a:bodyPr>
          <a:lstStyle/>
          <a:p>
            <a:pPr algn="ctr"/>
            <a:r>
              <a:rPr lang="en-US" b="1" dirty="0"/>
              <a:t>Red dots mean error!</a:t>
            </a:r>
          </a:p>
        </p:txBody>
      </p:sp>
      <p:sp>
        <p:nvSpPr>
          <p:cNvPr id="22" name="TextBox 21"/>
          <p:cNvSpPr txBox="1"/>
          <p:nvPr/>
        </p:nvSpPr>
        <p:spPr>
          <a:xfrm>
            <a:off x="5093948" y="4193706"/>
            <a:ext cx="3803307" cy="830997"/>
          </a:xfrm>
          <a:prstGeom prst="rect">
            <a:avLst/>
          </a:prstGeom>
          <a:noFill/>
        </p:spPr>
        <p:txBody>
          <a:bodyPr wrap="square" rtlCol="0">
            <a:spAutoFit/>
          </a:bodyPr>
          <a:lstStyle/>
          <a:p>
            <a:r>
              <a:rPr lang="en-US" dirty="0"/>
              <a:t>- Either incomplete Required field</a:t>
            </a:r>
          </a:p>
          <a:p>
            <a:r>
              <a:rPr lang="en-US" dirty="0"/>
              <a:t>- Outside of an acceptable range</a:t>
            </a:r>
          </a:p>
          <a:p>
            <a:r>
              <a:rPr lang="en-US" dirty="0"/>
              <a:t>- Orange dot means warning</a:t>
            </a:r>
          </a:p>
        </p:txBody>
      </p:sp>
      <p:sp>
        <p:nvSpPr>
          <p:cNvPr id="23" name="Rectangle 22"/>
          <p:cNvSpPr/>
          <p:nvPr/>
        </p:nvSpPr>
        <p:spPr>
          <a:xfrm>
            <a:off x="5093948" y="3804352"/>
            <a:ext cx="3072152" cy="1381328"/>
          </a:xfrm>
          <a:prstGeom prst="rect">
            <a:avLst/>
          </a:pr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p:cNvCxnSpPr/>
          <p:nvPr/>
        </p:nvCxnSpPr>
        <p:spPr>
          <a:xfrm>
            <a:off x="5689600" y="6591300"/>
            <a:ext cx="2476500" cy="25400"/>
          </a:xfrm>
          <a:prstGeom prst="line">
            <a:avLst/>
          </a:prstGeom>
        </p:spPr>
        <p:style>
          <a:lnRef idx="1">
            <a:schemeClr val="accent1"/>
          </a:lnRef>
          <a:fillRef idx="0">
            <a:schemeClr val="accent1"/>
          </a:fillRef>
          <a:effectRef idx="0">
            <a:schemeClr val="accent1"/>
          </a:effectRef>
          <a:fontRef idx="minor">
            <a:schemeClr val="tx1"/>
          </a:fontRef>
        </p:style>
      </p:cxnSp>
      <p:sp>
        <p:nvSpPr>
          <p:cNvPr id="35" name="Rectangle 2"/>
          <p:cNvSpPr txBox="1">
            <a:spLocks noChangeArrowheads="1"/>
          </p:cNvSpPr>
          <p:nvPr/>
        </p:nvSpPr>
        <p:spPr>
          <a:xfrm>
            <a:off x="4749668" y="849530"/>
            <a:ext cx="4318262" cy="2623287"/>
          </a:xfrm>
          <a:prstGeom prst="rect">
            <a:avLst/>
          </a:prstGeom>
        </p:spPr>
        <p:txBody>
          <a:bodyPr vert="horz" lIns="91440" tIns="45720" rIns="91440" bIns="45720" rtlCol="0">
            <a:normAutofit/>
          </a:bodyPr>
          <a:lstStyle>
            <a:lvl1pPr marL="153988" indent="-153988" algn="l" defTabSz="617538" rtl="0" fontAlgn="base">
              <a:lnSpc>
                <a:spcPct val="90000"/>
              </a:lnSpc>
              <a:spcBef>
                <a:spcPts val="675"/>
              </a:spcBef>
              <a:spcAft>
                <a:spcPct val="0"/>
              </a:spcAft>
              <a:buFont typeface="Arial" pitchFamily="34" charset="0"/>
              <a:buChar char="•"/>
              <a:defRPr kern="1200">
                <a:solidFill>
                  <a:schemeClr val="tx1"/>
                </a:solidFill>
                <a:latin typeface="+mn-lt"/>
                <a:ea typeface="+mn-ea"/>
                <a:cs typeface="+mn-cs"/>
              </a:defRPr>
            </a:lvl1pPr>
            <a:lvl2pPr marL="461963" indent="-153988" algn="l" defTabSz="617538" rtl="0" fontAlgn="base">
              <a:lnSpc>
                <a:spcPct val="90000"/>
              </a:lnSpc>
              <a:spcBef>
                <a:spcPts val="338"/>
              </a:spcBef>
              <a:spcAft>
                <a:spcPct val="0"/>
              </a:spcAft>
              <a:buFont typeface="Arial" pitchFamily="34" charset="0"/>
              <a:buChar char="•"/>
              <a:defRPr sz="1600" kern="1200">
                <a:solidFill>
                  <a:schemeClr val="tx1"/>
                </a:solidFill>
                <a:latin typeface="+mn-lt"/>
                <a:ea typeface="+mn-ea"/>
                <a:cs typeface="+mn-cs"/>
              </a:defRPr>
            </a:lvl2pPr>
            <a:lvl3pPr marL="771525" indent="-153988" algn="l" defTabSz="617538" rtl="0" fontAlgn="base">
              <a:lnSpc>
                <a:spcPct val="90000"/>
              </a:lnSpc>
              <a:spcBef>
                <a:spcPts val="338"/>
              </a:spcBef>
              <a:spcAft>
                <a:spcPct val="0"/>
              </a:spcAft>
              <a:buFont typeface="Arial" pitchFamily="34" charset="0"/>
              <a:buChar char="•"/>
              <a:defRPr sz="1300" kern="1200">
                <a:solidFill>
                  <a:schemeClr val="tx1"/>
                </a:solidFill>
                <a:latin typeface="+mn-lt"/>
                <a:ea typeface="+mn-ea"/>
                <a:cs typeface="+mn-cs"/>
              </a:defRPr>
            </a:lvl3pPr>
            <a:lvl4pPr marL="1079500" indent="-153988" algn="l" defTabSz="617538" rtl="0" fontAlgn="base">
              <a:lnSpc>
                <a:spcPct val="90000"/>
              </a:lnSpc>
              <a:spcBef>
                <a:spcPts val="338"/>
              </a:spcBef>
              <a:spcAft>
                <a:spcPct val="0"/>
              </a:spcAft>
              <a:buFont typeface="Arial" pitchFamily="34" charset="0"/>
              <a:buChar char="•"/>
              <a:defRPr sz="1200" kern="1200">
                <a:solidFill>
                  <a:schemeClr val="tx1"/>
                </a:solidFill>
                <a:latin typeface="+mn-lt"/>
                <a:ea typeface="+mn-ea"/>
                <a:cs typeface="+mn-cs"/>
              </a:defRPr>
            </a:lvl4pPr>
            <a:lvl5pPr marL="1389063" indent="-153988" algn="l" defTabSz="617538" rtl="0" fontAlgn="base">
              <a:lnSpc>
                <a:spcPct val="90000"/>
              </a:lnSpc>
              <a:spcBef>
                <a:spcPts val="338"/>
              </a:spcBef>
              <a:spcAft>
                <a:spcPct val="0"/>
              </a:spcAft>
              <a:buFont typeface="Arial" pitchFamily="34" charset="0"/>
              <a:buChar char="•"/>
              <a:defRPr sz="1200" kern="1200">
                <a:solidFill>
                  <a:schemeClr val="tx1"/>
                </a:solidFill>
                <a:latin typeface="+mn-lt"/>
                <a:ea typeface="+mn-ea"/>
                <a:cs typeface="+mn-cs"/>
              </a:defRPr>
            </a:lvl5pPr>
            <a:lvl6pPr marL="1698486" indent="-154409" algn="l" defTabSz="617631" rtl="0" eaLnBrk="1" latinLnBrk="0" hangingPunct="1">
              <a:lnSpc>
                <a:spcPct val="90000"/>
              </a:lnSpc>
              <a:spcBef>
                <a:spcPts val="338"/>
              </a:spcBef>
              <a:buFont typeface="Arial" panose="020B0604020202020204" pitchFamily="34" charset="0"/>
              <a:buChar char="•"/>
              <a:defRPr sz="1217" kern="1200">
                <a:solidFill>
                  <a:schemeClr val="tx1"/>
                </a:solidFill>
                <a:latin typeface="+mn-lt"/>
                <a:ea typeface="+mn-ea"/>
                <a:cs typeface="+mn-cs"/>
              </a:defRPr>
            </a:lvl6pPr>
            <a:lvl7pPr marL="2007303" indent="-154409" algn="l" defTabSz="617631" rtl="0" eaLnBrk="1" latinLnBrk="0" hangingPunct="1">
              <a:lnSpc>
                <a:spcPct val="90000"/>
              </a:lnSpc>
              <a:spcBef>
                <a:spcPts val="338"/>
              </a:spcBef>
              <a:buFont typeface="Arial" panose="020B0604020202020204" pitchFamily="34" charset="0"/>
              <a:buChar char="•"/>
              <a:defRPr sz="1217" kern="1200">
                <a:solidFill>
                  <a:schemeClr val="tx1"/>
                </a:solidFill>
                <a:latin typeface="+mn-lt"/>
                <a:ea typeface="+mn-ea"/>
                <a:cs typeface="+mn-cs"/>
              </a:defRPr>
            </a:lvl7pPr>
            <a:lvl8pPr marL="2316119" indent="-154409" algn="l" defTabSz="617631" rtl="0" eaLnBrk="1" latinLnBrk="0" hangingPunct="1">
              <a:lnSpc>
                <a:spcPct val="90000"/>
              </a:lnSpc>
              <a:spcBef>
                <a:spcPts val="338"/>
              </a:spcBef>
              <a:buFont typeface="Arial" panose="020B0604020202020204" pitchFamily="34" charset="0"/>
              <a:buChar char="•"/>
              <a:defRPr sz="1217" kern="1200">
                <a:solidFill>
                  <a:schemeClr val="tx1"/>
                </a:solidFill>
                <a:latin typeface="+mn-lt"/>
                <a:ea typeface="+mn-ea"/>
                <a:cs typeface="+mn-cs"/>
              </a:defRPr>
            </a:lvl8pPr>
            <a:lvl9pPr marL="2624934" indent="-154409" algn="l" defTabSz="617631" rtl="0" eaLnBrk="1" latinLnBrk="0" hangingPunct="1">
              <a:lnSpc>
                <a:spcPct val="90000"/>
              </a:lnSpc>
              <a:spcBef>
                <a:spcPts val="338"/>
              </a:spcBef>
              <a:buFont typeface="Arial" panose="020B0604020202020204" pitchFamily="34" charset="0"/>
              <a:buChar char="•"/>
              <a:defRPr sz="1217" kern="1200">
                <a:solidFill>
                  <a:schemeClr val="tx1"/>
                </a:solidFill>
                <a:latin typeface="+mn-lt"/>
                <a:ea typeface="+mn-ea"/>
                <a:cs typeface="+mn-cs"/>
              </a:defRPr>
            </a:lvl9pPr>
          </a:lstStyle>
          <a:p>
            <a:pPr marL="638833" indent="-457200">
              <a:buSzPct val="75000"/>
              <a:tabLst>
                <a:tab pos="414726" algn="l"/>
                <a:tab pos="829452" algn="l"/>
                <a:tab pos="1244178" algn="l"/>
                <a:tab pos="1658904" algn="l"/>
                <a:tab pos="2073631" algn="l"/>
                <a:tab pos="2488357" algn="l"/>
                <a:tab pos="2903083" algn="l"/>
                <a:tab pos="3317809" algn="l"/>
                <a:tab pos="3732535" algn="l"/>
              </a:tabLst>
            </a:pPr>
            <a:r>
              <a:rPr lang="en-US" altLang="en-US" sz="2400"/>
              <a:t>Errors for impossible values</a:t>
            </a:r>
          </a:p>
          <a:p>
            <a:pPr marL="638833" indent="-457200">
              <a:buSzPct val="75000"/>
              <a:tabLst>
                <a:tab pos="414726" algn="l"/>
                <a:tab pos="829452" algn="l"/>
                <a:tab pos="1244178" algn="l"/>
                <a:tab pos="1658904" algn="l"/>
                <a:tab pos="2073631" algn="l"/>
                <a:tab pos="2488357" algn="l"/>
                <a:tab pos="2903083" algn="l"/>
                <a:tab pos="3317809" algn="l"/>
                <a:tab pos="3732535" algn="l"/>
              </a:tabLst>
            </a:pPr>
            <a:r>
              <a:rPr lang="en-US" altLang="en-US" sz="2400"/>
              <a:t>Warnings for improbable values</a:t>
            </a:r>
          </a:p>
          <a:p>
            <a:pPr marL="638833" indent="-457200">
              <a:buSzPct val="75000"/>
              <a:tabLst>
                <a:tab pos="414726" algn="l"/>
                <a:tab pos="829452" algn="l"/>
                <a:tab pos="1244178" algn="l"/>
                <a:tab pos="1658904" algn="l"/>
                <a:tab pos="2073631" algn="l"/>
                <a:tab pos="2488357" algn="l"/>
                <a:tab pos="2903083" algn="l"/>
                <a:tab pos="3317809" algn="l"/>
                <a:tab pos="3732535" algn="l"/>
              </a:tabLst>
            </a:pPr>
            <a:r>
              <a:rPr lang="en-US" altLang="en-US" sz="2400"/>
              <a:t>Always correct errors</a:t>
            </a:r>
          </a:p>
          <a:p>
            <a:pPr marL="638833" indent="-457200">
              <a:buSzPct val="75000"/>
              <a:tabLst>
                <a:tab pos="414726" algn="l"/>
                <a:tab pos="829452" algn="l"/>
                <a:tab pos="1244178" algn="l"/>
                <a:tab pos="1658904" algn="l"/>
                <a:tab pos="2073631" algn="l"/>
                <a:tab pos="2488357" algn="l"/>
                <a:tab pos="2903083" algn="l"/>
                <a:tab pos="3317809" algn="l"/>
                <a:tab pos="3732535" algn="l"/>
              </a:tabLst>
            </a:pPr>
            <a:r>
              <a:rPr lang="en-US" altLang="en-US" sz="2400"/>
              <a:t>Double-check warnings</a:t>
            </a:r>
            <a:endParaRPr lang="en-US" altLang="en-US" sz="2400" dirty="0"/>
          </a:p>
        </p:txBody>
      </p:sp>
    </p:spTree>
    <p:extLst>
      <p:ext uri="{BB962C8B-B14F-4D97-AF65-F5344CB8AC3E}">
        <p14:creationId xmlns:p14="http://schemas.microsoft.com/office/powerpoint/2010/main" val="4109578485"/>
      </p:ext>
    </p:extLst>
  </p:cSld>
  <p:clrMapOvr>
    <a:masterClrMapping/>
  </p:clrMapOvr>
  <p:transition spd="med"/>
  <p:timing>
    <p:tnLst>
      <p:par>
        <p:cTn id="1" dur="indefinite" restart="never" nodeType="tmRoot">
          <p:childTnLst>
            <p:seq concurrent="1" nextAc="seek">
              <p:cTn id="2" dur="0"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heel(1)">
                                      <p:cBhvr>
                                        <p:cTn id="13" dur="2000"/>
                                        <p:tgtEl>
                                          <p:spTgt spid="10"/>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1000"/>
                                        <p:tgtEl>
                                          <p:spTgt spid="20"/>
                                        </p:tgtEl>
                                      </p:cBhvr>
                                    </p:animEffect>
                                  </p:childTnLst>
                                </p:cTn>
                              </p:par>
                              <p:par>
                                <p:cTn id="17" presetID="21" presetClass="entr" presetSubtype="1"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heel(1)">
                                      <p:cBhvr>
                                        <p:cTn id="19" dur="2000"/>
                                        <p:tgtEl>
                                          <p:spTgt spid="19"/>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heel(1)">
                                      <p:cBhvr>
                                        <p:cTn id="22" dur="1000"/>
                                        <p:tgtEl>
                                          <p:spTgt spid="2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20" grpId="0"/>
      <p:bldP spid="22" grpId="0"/>
      <p:bldP spid="2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
          <p:cNvSpPr>
            <a:spLocks noGrp="1" noChangeArrowheads="1"/>
          </p:cNvSpPr>
          <p:nvPr>
            <p:ph type="title"/>
          </p:nvPr>
        </p:nvSpPr>
        <p:spPr>
          <a:xfrm>
            <a:off x="456481" y="273629"/>
            <a:ext cx="8228160" cy="1144921"/>
          </a:xfrm>
        </p:spPr>
        <p:txBody>
          <a:bodyPr/>
          <a:lstStyle/>
          <a:p>
            <a:pP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Lst>
            </a:pPr>
            <a:r>
              <a:rPr lang="en-US" altLang="en-US" b="1" i="1" u="sng" dirty="0">
                <a:latin typeface="+mn-lt"/>
              </a:rPr>
              <a:t>Constraint violations</a:t>
            </a:r>
          </a:p>
        </p:txBody>
      </p:sp>
      <p:sp>
        <p:nvSpPr>
          <p:cNvPr id="12291" name="Rectangle 2"/>
          <p:cNvSpPr>
            <a:spLocks noGrp="1" noChangeArrowheads="1"/>
          </p:cNvSpPr>
          <p:nvPr>
            <p:ph type="body" idx="1"/>
          </p:nvPr>
        </p:nvSpPr>
        <p:spPr>
          <a:xfrm>
            <a:off x="154379" y="1604329"/>
            <a:ext cx="4318262" cy="2623287"/>
          </a:xfrm>
        </p:spPr>
        <p:txBody>
          <a:bodyPr>
            <a:normAutofit/>
          </a:bodyPr>
          <a:lstStyle/>
          <a:p>
            <a:pPr marL="638833" indent="-457200">
              <a:buSzPct val="75000"/>
              <a:tabLst>
                <a:tab pos="414726" algn="l"/>
                <a:tab pos="829452" algn="l"/>
                <a:tab pos="1244178" algn="l"/>
                <a:tab pos="1658904" algn="l"/>
                <a:tab pos="2073631" algn="l"/>
                <a:tab pos="2488357" algn="l"/>
                <a:tab pos="2903083" algn="l"/>
                <a:tab pos="3317809" algn="l"/>
                <a:tab pos="3732535" algn="l"/>
              </a:tabLst>
            </a:pPr>
            <a:r>
              <a:rPr lang="en-US" altLang="en-US" sz="2400" dirty="0"/>
              <a:t>Errors for impossible values</a:t>
            </a:r>
          </a:p>
          <a:p>
            <a:pPr marL="638833" indent="-457200">
              <a:buSzPct val="75000"/>
              <a:tabLst>
                <a:tab pos="414726" algn="l"/>
                <a:tab pos="829452" algn="l"/>
                <a:tab pos="1244178" algn="l"/>
                <a:tab pos="1658904" algn="l"/>
                <a:tab pos="2073631" algn="l"/>
                <a:tab pos="2488357" algn="l"/>
                <a:tab pos="2903083" algn="l"/>
                <a:tab pos="3317809" algn="l"/>
                <a:tab pos="3732535" algn="l"/>
              </a:tabLst>
            </a:pPr>
            <a:r>
              <a:rPr lang="en-US" altLang="en-US" sz="2400" dirty="0"/>
              <a:t>Warnings for improbable values</a:t>
            </a:r>
          </a:p>
          <a:p>
            <a:pPr marL="638833" indent="-457200">
              <a:buSzPct val="75000"/>
              <a:tabLst>
                <a:tab pos="414726" algn="l"/>
                <a:tab pos="829452" algn="l"/>
                <a:tab pos="1244178" algn="l"/>
                <a:tab pos="1658904" algn="l"/>
                <a:tab pos="2073631" algn="l"/>
                <a:tab pos="2488357" algn="l"/>
                <a:tab pos="2903083" algn="l"/>
                <a:tab pos="3317809" algn="l"/>
                <a:tab pos="3732535" algn="l"/>
              </a:tabLst>
            </a:pPr>
            <a:r>
              <a:rPr lang="en-US" altLang="en-US" sz="2400" dirty="0"/>
              <a:t>Always correct errors</a:t>
            </a:r>
          </a:p>
          <a:p>
            <a:pPr marL="638833" indent="-457200">
              <a:buSzPct val="75000"/>
              <a:tabLst>
                <a:tab pos="414726" algn="l"/>
                <a:tab pos="829452" algn="l"/>
                <a:tab pos="1244178" algn="l"/>
                <a:tab pos="1658904" algn="l"/>
                <a:tab pos="2073631" algn="l"/>
                <a:tab pos="2488357" algn="l"/>
                <a:tab pos="2903083" algn="l"/>
                <a:tab pos="3317809" algn="l"/>
                <a:tab pos="3732535" algn="l"/>
              </a:tabLst>
            </a:pPr>
            <a:r>
              <a:rPr lang="en-US" altLang="en-US" sz="2400" dirty="0"/>
              <a:t>Double-check warnings</a:t>
            </a:r>
          </a:p>
        </p:txBody>
      </p:sp>
      <p:pic>
        <p:nvPicPr>
          <p:cNvPr id="1229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3465" y="1604328"/>
            <a:ext cx="3735360" cy="420236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Rectangle 2"/>
          <p:cNvSpPr/>
          <p:nvPr/>
        </p:nvSpPr>
        <p:spPr>
          <a:xfrm>
            <a:off x="141890" y="4224433"/>
            <a:ext cx="4351281" cy="1815882"/>
          </a:xfrm>
          <a:prstGeom prst="rect">
            <a:avLst/>
          </a:prstGeom>
        </p:spPr>
        <p:txBody>
          <a:bodyPr wrap="square">
            <a:spAutoFit/>
          </a:bodyPr>
          <a:lstStyle/>
          <a:p>
            <a:pPr algn="ctr"/>
            <a:r>
              <a:rPr lang="en-US" sz="2800" i="1" dirty="0"/>
              <a:t>At the end of the plot </a:t>
            </a:r>
          </a:p>
          <a:p>
            <a:pPr algn="ctr"/>
            <a:r>
              <a:rPr lang="en-US" sz="2800" b="1" i="1" dirty="0"/>
              <a:t>ensure there are no red dots </a:t>
            </a:r>
            <a:r>
              <a:rPr lang="en-US" sz="2800" i="1" dirty="0"/>
              <a:t>and double check orange dots</a:t>
            </a:r>
          </a:p>
        </p:txBody>
      </p:sp>
    </p:spTree>
    <p:extLst>
      <p:ext uri="{BB962C8B-B14F-4D97-AF65-F5344CB8AC3E}">
        <p14:creationId xmlns:p14="http://schemas.microsoft.com/office/powerpoint/2010/main" val="972102821"/>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000" y="878915"/>
            <a:ext cx="3208734" cy="513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85273" y="878915"/>
            <a:ext cx="3208734" cy="513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576347" y="6214477"/>
            <a:ext cx="6233517" cy="400110"/>
          </a:xfrm>
          <a:prstGeom prst="rect">
            <a:avLst/>
          </a:prstGeom>
          <a:noFill/>
        </p:spPr>
        <p:txBody>
          <a:bodyPr wrap="square" rtlCol="0">
            <a:spAutoFit/>
          </a:bodyPr>
          <a:lstStyle/>
          <a:p>
            <a:r>
              <a:rPr lang="en-US" sz="2000" b="1" i="1" dirty="0"/>
              <a:t>Attributes are blacked-out when they are not relevant</a:t>
            </a:r>
          </a:p>
        </p:txBody>
      </p:sp>
      <p:sp>
        <p:nvSpPr>
          <p:cNvPr id="6" name="Oval 5"/>
          <p:cNvSpPr/>
          <p:nvPr/>
        </p:nvSpPr>
        <p:spPr>
          <a:xfrm>
            <a:off x="508000" y="2212416"/>
            <a:ext cx="1435100" cy="4445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1"/>
          <p:cNvSpPr txBox="1">
            <a:spLocks noChangeArrowheads="1"/>
          </p:cNvSpPr>
          <p:nvPr/>
        </p:nvSpPr>
        <p:spPr>
          <a:xfrm>
            <a:off x="456481" y="273629"/>
            <a:ext cx="8228160" cy="1144921"/>
          </a:xfrm>
          <a:prstGeom prst="rect">
            <a:avLst/>
          </a:prstGeom>
        </p:spPr>
        <p:txBody>
          <a:bodyPr/>
          <a:lstStyle>
            <a:lvl1pPr algn="l" defTabSz="617538" rtl="0" fontAlgn="base">
              <a:lnSpc>
                <a:spcPct val="90000"/>
              </a:lnSpc>
              <a:spcBef>
                <a:spcPct val="0"/>
              </a:spcBef>
              <a:spcAft>
                <a:spcPct val="0"/>
              </a:spcAft>
              <a:defRPr sz="2900" kern="1200">
                <a:solidFill>
                  <a:schemeClr val="tx1"/>
                </a:solidFill>
                <a:latin typeface="+mj-lt"/>
                <a:ea typeface="+mj-ea"/>
                <a:cs typeface="+mj-cs"/>
              </a:defRPr>
            </a:lvl1pPr>
            <a:lvl2pPr algn="l" defTabSz="617538" rtl="0" fontAlgn="base">
              <a:lnSpc>
                <a:spcPct val="90000"/>
              </a:lnSpc>
              <a:spcBef>
                <a:spcPct val="0"/>
              </a:spcBef>
              <a:spcAft>
                <a:spcPct val="0"/>
              </a:spcAft>
              <a:defRPr sz="2900">
                <a:solidFill>
                  <a:schemeClr val="tx1"/>
                </a:solidFill>
                <a:latin typeface="Calibri Light" pitchFamily="34" charset="0"/>
              </a:defRPr>
            </a:lvl2pPr>
            <a:lvl3pPr algn="l" defTabSz="617538" rtl="0" fontAlgn="base">
              <a:lnSpc>
                <a:spcPct val="90000"/>
              </a:lnSpc>
              <a:spcBef>
                <a:spcPct val="0"/>
              </a:spcBef>
              <a:spcAft>
                <a:spcPct val="0"/>
              </a:spcAft>
              <a:defRPr sz="2900">
                <a:solidFill>
                  <a:schemeClr val="tx1"/>
                </a:solidFill>
                <a:latin typeface="Calibri Light" pitchFamily="34" charset="0"/>
              </a:defRPr>
            </a:lvl3pPr>
            <a:lvl4pPr algn="l" defTabSz="617538" rtl="0" fontAlgn="base">
              <a:lnSpc>
                <a:spcPct val="90000"/>
              </a:lnSpc>
              <a:spcBef>
                <a:spcPct val="0"/>
              </a:spcBef>
              <a:spcAft>
                <a:spcPct val="0"/>
              </a:spcAft>
              <a:defRPr sz="2900">
                <a:solidFill>
                  <a:schemeClr val="tx1"/>
                </a:solidFill>
                <a:latin typeface="Calibri Light" pitchFamily="34" charset="0"/>
              </a:defRPr>
            </a:lvl4pPr>
            <a:lvl5pPr algn="l" defTabSz="617538" rtl="0" fontAlgn="base">
              <a:lnSpc>
                <a:spcPct val="90000"/>
              </a:lnSpc>
              <a:spcBef>
                <a:spcPct val="0"/>
              </a:spcBef>
              <a:spcAft>
                <a:spcPct val="0"/>
              </a:spcAft>
              <a:defRPr sz="2900">
                <a:solidFill>
                  <a:schemeClr val="tx1"/>
                </a:solidFill>
                <a:latin typeface="Calibri Light" pitchFamily="34" charset="0"/>
              </a:defRPr>
            </a:lvl5pPr>
            <a:lvl6pPr marL="457200" algn="l" defTabSz="617538" rtl="0" fontAlgn="base">
              <a:lnSpc>
                <a:spcPct val="90000"/>
              </a:lnSpc>
              <a:spcBef>
                <a:spcPct val="0"/>
              </a:spcBef>
              <a:spcAft>
                <a:spcPct val="0"/>
              </a:spcAft>
              <a:defRPr sz="2900">
                <a:solidFill>
                  <a:schemeClr val="tx1"/>
                </a:solidFill>
                <a:latin typeface="Calibri Light" pitchFamily="34" charset="0"/>
              </a:defRPr>
            </a:lvl6pPr>
            <a:lvl7pPr marL="914400" algn="l" defTabSz="617538" rtl="0" fontAlgn="base">
              <a:lnSpc>
                <a:spcPct val="90000"/>
              </a:lnSpc>
              <a:spcBef>
                <a:spcPct val="0"/>
              </a:spcBef>
              <a:spcAft>
                <a:spcPct val="0"/>
              </a:spcAft>
              <a:defRPr sz="2900">
                <a:solidFill>
                  <a:schemeClr val="tx1"/>
                </a:solidFill>
                <a:latin typeface="Calibri Light" pitchFamily="34" charset="0"/>
              </a:defRPr>
            </a:lvl7pPr>
            <a:lvl8pPr marL="1371600" algn="l" defTabSz="617538" rtl="0" fontAlgn="base">
              <a:lnSpc>
                <a:spcPct val="90000"/>
              </a:lnSpc>
              <a:spcBef>
                <a:spcPct val="0"/>
              </a:spcBef>
              <a:spcAft>
                <a:spcPct val="0"/>
              </a:spcAft>
              <a:defRPr sz="2900">
                <a:solidFill>
                  <a:schemeClr val="tx1"/>
                </a:solidFill>
                <a:latin typeface="Calibri Light" pitchFamily="34" charset="0"/>
              </a:defRPr>
            </a:lvl8pPr>
            <a:lvl9pPr marL="1828800" algn="l" defTabSz="617538" rtl="0" fontAlgn="base">
              <a:lnSpc>
                <a:spcPct val="90000"/>
              </a:lnSpc>
              <a:spcBef>
                <a:spcPct val="0"/>
              </a:spcBef>
              <a:spcAft>
                <a:spcPct val="0"/>
              </a:spcAft>
              <a:defRPr sz="2900">
                <a:solidFill>
                  <a:schemeClr val="tx1"/>
                </a:solidFill>
                <a:latin typeface="Calibri Light" pitchFamily="34" charset="0"/>
              </a:defRPr>
            </a:lvl9pPr>
          </a:lstStyle>
          <a:p>
            <a:pP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Lst>
            </a:pPr>
            <a:r>
              <a:rPr lang="en-US" altLang="en-US" b="1" i="1" u="sng" dirty="0">
                <a:latin typeface="+mn-lt"/>
              </a:rPr>
              <a:t>Relevance checks</a:t>
            </a:r>
          </a:p>
        </p:txBody>
      </p:sp>
    </p:spTree>
    <p:extLst>
      <p:ext uri="{BB962C8B-B14F-4D97-AF65-F5344CB8AC3E}">
        <p14:creationId xmlns:p14="http://schemas.microsoft.com/office/powerpoint/2010/main" val="3707943286"/>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6700" y="181610"/>
            <a:ext cx="2679700" cy="4287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97808" y="1129664"/>
            <a:ext cx="2947392" cy="47158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10301" y="2217421"/>
            <a:ext cx="2844800" cy="4551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314700" y="279400"/>
            <a:ext cx="5143500" cy="707886"/>
          </a:xfrm>
          <a:prstGeom prst="rect">
            <a:avLst/>
          </a:prstGeom>
          <a:noFill/>
        </p:spPr>
        <p:txBody>
          <a:bodyPr wrap="square" rtlCol="0">
            <a:spAutoFit/>
          </a:bodyPr>
          <a:lstStyle/>
          <a:p>
            <a:r>
              <a:rPr lang="en-US" sz="2000" b="1" i="1" dirty="0"/>
              <a:t>The application provides intuitive lists that are accessed by pressing the spacebar</a:t>
            </a:r>
          </a:p>
        </p:txBody>
      </p:sp>
    </p:spTree>
    <p:extLst>
      <p:ext uri="{BB962C8B-B14F-4D97-AF65-F5344CB8AC3E}">
        <p14:creationId xmlns:p14="http://schemas.microsoft.com/office/powerpoint/2010/main" val="3401152946"/>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4971" y="145143"/>
            <a:ext cx="2667000"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25029" y="2188755"/>
            <a:ext cx="2818492" cy="4509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08086" y="1142273"/>
            <a:ext cx="2882900" cy="4612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314700" y="279400"/>
            <a:ext cx="5143500" cy="707886"/>
          </a:xfrm>
          <a:prstGeom prst="rect">
            <a:avLst/>
          </a:prstGeom>
          <a:noFill/>
        </p:spPr>
        <p:txBody>
          <a:bodyPr wrap="square" rtlCol="0">
            <a:spAutoFit/>
          </a:bodyPr>
          <a:lstStyle/>
          <a:p>
            <a:r>
              <a:rPr lang="en-US" sz="2000" b="1" i="1" dirty="0"/>
              <a:t>This function is used multiple times through the survey. This example is for crew names</a:t>
            </a:r>
          </a:p>
        </p:txBody>
      </p:sp>
    </p:spTree>
    <p:extLst>
      <p:ext uri="{BB962C8B-B14F-4D97-AF65-F5344CB8AC3E}">
        <p14:creationId xmlns:p14="http://schemas.microsoft.com/office/powerpoint/2010/main" val="2618315384"/>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 y="203200"/>
            <a:ext cx="28575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93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28950" y="838200"/>
            <a:ext cx="28575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940"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96000" y="2260600"/>
            <a:ext cx="28575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3980543" y="243469"/>
            <a:ext cx="3976913" cy="461665"/>
          </a:xfrm>
          <a:prstGeom prst="rect">
            <a:avLst/>
          </a:prstGeom>
          <a:noFill/>
        </p:spPr>
        <p:txBody>
          <a:bodyPr wrap="square" rtlCol="0">
            <a:spAutoFit/>
          </a:bodyPr>
          <a:lstStyle/>
          <a:p>
            <a:r>
              <a:rPr lang="en-US" sz="2400" b="1" i="1" u="sng" dirty="0"/>
              <a:t>Entering species name</a:t>
            </a:r>
          </a:p>
        </p:txBody>
      </p:sp>
      <p:sp>
        <p:nvSpPr>
          <p:cNvPr id="9" name="TextBox 8"/>
          <p:cNvSpPr txBox="1"/>
          <p:nvPr/>
        </p:nvSpPr>
        <p:spPr>
          <a:xfrm>
            <a:off x="263071" y="4775200"/>
            <a:ext cx="2636157" cy="1631216"/>
          </a:xfrm>
          <a:prstGeom prst="rect">
            <a:avLst/>
          </a:prstGeom>
          <a:noFill/>
        </p:spPr>
        <p:txBody>
          <a:bodyPr wrap="square" rtlCol="0">
            <a:spAutoFit/>
          </a:bodyPr>
          <a:lstStyle/>
          <a:p>
            <a:r>
              <a:rPr lang="en-US" sz="2000" i="1" dirty="0"/>
              <a:t>1. Begin typing scientific or local name to see the options – consider spelling of local names!</a:t>
            </a:r>
          </a:p>
        </p:txBody>
      </p:sp>
      <p:sp>
        <p:nvSpPr>
          <p:cNvPr id="10" name="TextBox 9"/>
          <p:cNvSpPr txBox="1"/>
          <p:nvPr/>
        </p:nvSpPr>
        <p:spPr>
          <a:xfrm>
            <a:off x="3250293" y="5574794"/>
            <a:ext cx="2636157" cy="707886"/>
          </a:xfrm>
          <a:prstGeom prst="rect">
            <a:avLst/>
          </a:prstGeom>
          <a:noFill/>
        </p:spPr>
        <p:txBody>
          <a:bodyPr wrap="square" rtlCol="0">
            <a:spAutoFit/>
          </a:bodyPr>
          <a:lstStyle/>
          <a:p>
            <a:r>
              <a:rPr lang="en-US" sz="2000" i="1" dirty="0"/>
              <a:t>2. If unknown type UNK or Other </a:t>
            </a:r>
          </a:p>
        </p:txBody>
      </p:sp>
      <p:sp>
        <p:nvSpPr>
          <p:cNvPr id="11" name="TextBox 10"/>
          <p:cNvSpPr txBox="1"/>
          <p:nvPr/>
        </p:nvSpPr>
        <p:spPr>
          <a:xfrm>
            <a:off x="6206671" y="838200"/>
            <a:ext cx="2636157" cy="707886"/>
          </a:xfrm>
          <a:prstGeom prst="rect">
            <a:avLst/>
          </a:prstGeom>
          <a:noFill/>
        </p:spPr>
        <p:txBody>
          <a:bodyPr wrap="square" rtlCol="0">
            <a:spAutoFit/>
          </a:bodyPr>
          <a:lstStyle/>
          <a:p>
            <a:r>
              <a:rPr lang="en-US" sz="2000" i="1" dirty="0"/>
              <a:t>3. Provide descriptive comments</a:t>
            </a:r>
          </a:p>
        </p:txBody>
      </p:sp>
    </p:spTree>
    <p:extLst>
      <p:ext uri="{BB962C8B-B14F-4D97-AF65-F5344CB8AC3E}">
        <p14:creationId xmlns:p14="http://schemas.microsoft.com/office/powerpoint/2010/main" val="35539557"/>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Liam\Downloads\Screenshot_2016-10-04-08-18-5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76310" y="1537541"/>
            <a:ext cx="2561352" cy="409816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Liam\Downloads\Screenshot_2016-10-04-08-19-2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1598" y="1537541"/>
            <a:ext cx="2614361" cy="4182978"/>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Liam\Downloads\Screenshot_2016-10-04-08-19-37 (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70208" y="1537541"/>
            <a:ext cx="2561352" cy="409816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09850" y="5916219"/>
            <a:ext cx="2357855" cy="338554"/>
          </a:xfrm>
          <a:prstGeom prst="rect">
            <a:avLst/>
          </a:prstGeom>
          <a:noFill/>
        </p:spPr>
        <p:txBody>
          <a:bodyPr wrap="square" rtlCol="0">
            <a:spAutoFit/>
          </a:bodyPr>
          <a:lstStyle/>
          <a:p>
            <a:r>
              <a:rPr lang="en-US" b="1" i="1" dirty="0"/>
              <a:t>Select one </a:t>
            </a:r>
          </a:p>
        </p:txBody>
      </p:sp>
      <p:sp>
        <p:nvSpPr>
          <p:cNvPr id="10" name="TextBox 9"/>
          <p:cNvSpPr txBox="1"/>
          <p:nvPr/>
        </p:nvSpPr>
        <p:spPr>
          <a:xfrm>
            <a:off x="3579807" y="5904236"/>
            <a:ext cx="2357855" cy="338554"/>
          </a:xfrm>
          <a:prstGeom prst="rect">
            <a:avLst/>
          </a:prstGeom>
          <a:noFill/>
        </p:spPr>
        <p:txBody>
          <a:bodyPr wrap="square" rtlCol="0">
            <a:spAutoFit/>
          </a:bodyPr>
          <a:lstStyle/>
          <a:p>
            <a:r>
              <a:rPr lang="en-US" b="1" i="1" dirty="0"/>
              <a:t>Select multiple</a:t>
            </a:r>
          </a:p>
        </p:txBody>
      </p:sp>
      <p:sp>
        <p:nvSpPr>
          <p:cNvPr id="11" name="TextBox 10"/>
          <p:cNvSpPr txBox="1"/>
          <p:nvPr/>
        </p:nvSpPr>
        <p:spPr>
          <a:xfrm>
            <a:off x="6270208" y="5922499"/>
            <a:ext cx="2357855" cy="338554"/>
          </a:xfrm>
          <a:prstGeom prst="rect">
            <a:avLst/>
          </a:prstGeom>
          <a:noFill/>
        </p:spPr>
        <p:txBody>
          <a:bodyPr wrap="square" rtlCol="0">
            <a:spAutoFit/>
          </a:bodyPr>
          <a:lstStyle/>
          <a:p>
            <a:r>
              <a:rPr lang="en-US" b="1" i="1" dirty="0"/>
              <a:t>Attribute</a:t>
            </a:r>
          </a:p>
        </p:txBody>
      </p:sp>
      <p:sp>
        <p:nvSpPr>
          <p:cNvPr id="12" name="Rectangle 1"/>
          <p:cNvSpPr>
            <a:spLocks noGrp="1" noChangeArrowheads="1"/>
          </p:cNvSpPr>
          <p:nvPr>
            <p:ph type="title"/>
          </p:nvPr>
        </p:nvSpPr>
        <p:spPr>
          <a:xfrm>
            <a:off x="456481" y="273629"/>
            <a:ext cx="8228160" cy="1144921"/>
          </a:xfrm>
        </p:spPr>
        <p:txBody>
          <a:bodyPr/>
          <a:lstStyle/>
          <a:p>
            <a:pP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Lst>
            </a:pPr>
            <a:r>
              <a:rPr lang="en-US" altLang="en-US" b="1" i="1" u="sng" dirty="0">
                <a:latin typeface="+mn-lt"/>
              </a:rPr>
              <a:t>Types of input functions</a:t>
            </a:r>
          </a:p>
        </p:txBody>
      </p:sp>
    </p:spTree>
    <p:extLst>
      <p:ext uri="{BB962C8B-B14F-4D97-AF65-F5344CB8AC3E}">
        <p14:creationId xmlns:p14="http://schemas.microsoft.com/office/powerpoint/2010/main" val="3614386485"/>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Liam\Dropbox (BGD_058)\BFI_DATA\Team_1\Screenshot_2016-10-26-10-16-06.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62193" y="1402500"/>
            <a:ext cx="2353864" cy="3766182"/>
          </a:xfrm>
          <a:prstGeom prst="rect">
            <a:avLst/>
          </a:prstGeom>
          <a:noFill/>
          <a:extLst>
            <a:ext uri="{909E8E84-426E-40DD-AFC4-6F175D3DCCD1}">
              <a14:hiddenFill xmlns:a14="http://schemas.microsoft.com/office/drawing/2010/main">
                <a:solidFill>
                  <a:srgbClr val="FFFFFF"/>
                </a:solidFill>
              </a14:hiddenFill>
            </a:ext>
          </a:extLst>
        </p:spPr>
      </p:pic>
      <p:pic>
        <p:nvPicPr>
          <p:cNvPr id="38914" name="Picture 2" descr="C:\Users\Liam\Documents\BFI_Field_Forms\pre_pics\I'll.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600" y="939800"/>
            <a:ext cx="2286000" cy="3657600"/>
          </a:xfrm>
          <a:prstGeom prst="rect">
            <a:avLst/>
          </a:prstGeom>
          <a:noFill/>
          <a:extLst>
            <a:ext uri="{909E8E84-426E-40DD-AFC4-6F175D3DCCD1}">
              <a14:hiddenFill xmlns:a14="http://schemas.microsoft.com/office/drawing/2010/main">
                <a:solidFill>
                  <a:srgbClr val="FFFFFF"/>
                </a:solidFill>
              </a14:hiddenFill>
            </a:ext>
          </a:extLst>
        </p:spPr>
      </p:pic>
      <p:pic>
        <p:nvPicPr>
          <p:cNvPr id="3891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00300" y="2641600"/>
            <a:ext cx="2286000"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Oval 8"/>
          <p:cNvSpPr/>
          <p:nvPr/>
        </p:nvSpPr>
        <p:spPr>
          <a:xfrm>
            <a:off x="2126343" y="1005114"/>
            <a:ext cx="312058" cy="30661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4660900" y="1772046"/>
            <a:ext cx="312058" cy="30661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
          <p:cNvSpPr>
            <a:spLocks noGrp="1" noChangeArrowheads="1"/>
          </p:cNvSpPr>
          <p:nvPr>
            <p:ph type="title"/>
          </p:nvPr>
        </p:nvSpPr>
        <p:spPr>
          <a:xfrm>
            <a:off x="215181" y="-64514"/>
            <a:ext cx="8228160" cy="1144921"/>
          </a:xfrm>
        </p:spPr>
        <p:txBody>
          <a:bodyPr/>
          <a:lstStyle/>
          <a:p>
            <a:pP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Lst>
            </a:pPr>
            <a:r>
              <a:rPr lang="en-US" altLang="en-US" b="1" i="1" u="sng" dirty="0">
                <a:latin typeface="+mn-lt"/>
              </a:rPr>
              <a:t>Exporting the data</a:t>
            </a:r>
          </a:p>
        </p:txBody>
      </p:sp>
      <p:sp>
        <p:nvSpPr>
          <p:cNvPr id="12" name="TextBox 11"/>
          <p:cNvSpPr txBox="1"/>
          <p:nvPr/>
        </p:nvSpPr>
        <p:spPr>
          <a:xfrm>
            <a:off x="101600" y="4622800"/>
            <a:ext cx="2024743" cy="1323439"/>
          </a:xfrm>
          <a:prstGeom prst="rect">
            <a:avLst/>
          </a:prstGeom>
          <a:noFill/>
        </p:spPr>
        <p:txBody>
          <a:bodyPr wrap="square" rtlCol="0">
            <a:spAutoFit/>
          </a:bodyPr>
          <a:lstStyle/>
          <a:p>
            <a:r>
              <a:rPr lang="en-US" sz="2000" b="1" i="1" dirty="0"/>
              <a:t>1. Access the settings via the three small dots on the top right</a:t>
            </a:r>
          </a:p>
        </p:txBody>
      </p:sp>
      <p:sp>
        <p:nvSpPr>
          <p:cNvPr id="13" name="TextBox 12"/>
          <p:cNvSpPr txBox="1"/>
          <p:nvPr/>
        </p:nvSpPr>
        <p:spPr>
          <a:xfrm>
            <a:off x="2645228" y="1657072"/>
            <a:ext cx="1796143" cy="707886"/>
          </a:xfrm>
          <a:prstGeom prst="rect">
            <a:avLst/>
          </a:prstGeom>
          <a:noFill/>
        </p:spPr>
        <p:txBody>
          <a:bodyPr wrap="square" rtlCol="0">
            <a:spAutoFit/>
          </a:bodyPr>
          <a:lstStyle/>
          <a:p>
            <a:r>
              <a:rPr lang="en-US" sz="2000" b="1" i="1" dirty="0"/>
              <a:t>2. Select EXPORT</a:t>
            </a:r>
          </a:p>
        </p:txBody>
      </p:sp>
      <p:sp>
        <p:nvSpPr>
          <p:cNvPr id="14" name="TextBox 13"/>
          <p:cNvSpPr txBox="1"/>
          <p:nvPr/>
        </p:nvSpPr>
        <p:spPr>
          <a:xfrm>
            <a:off x="6916057" y="1657072"/>
            <a:ext cx="2024743" cy="400110"/>
          </a:xfrm>
          <a:prstGeom prst="rect">
            <a:avLst/>
          </a:prstGeom>
          <a:noFill/>
        </p:spPr>
        <p:txBody>
          <a:bodyPr wrap="square" rtlCol="0">
            <a:spAutoFit/>
          </a:bodyPr>
          <a:lstStyle/>
          <a:p>
            <a:r>
              <a:rPr lang="en-US" sz="2000" b="1" i="1" dirty="0"/>
              <a:t>4. Select Add </a:t>
            </a:r>
          </a:p>
        </p:txBody>
      </p:sp>
      <p:sp>
        <p:nvSpPr>
          <p:cNvPr id="15" name="TextBox 14"/>
          <p:cNvSpPr txBox="1"/>
          <p:nvPr/>
        </p:nvSpPr>
        <p:spPr>
          <a:xfrm>
            <a:off x="4778828" y="4768572"/>
            <a:ext cx="1796143" cy="400110"/>
          </a:xfrm>
          <a:prstGeom prst="rect">
            <a:avLst/>
          </a:prstGeom>
          <a:noFill/>
        </p:spPr>
        <p:txBody>
          <a:bodyPr wrap="square" rtlCol="0">
            <a:spAutoFit/>
          </a:bodyPr>
          <a:lstStyle/>
          <a:p>
            <a:r>
              <a:rPr lang="en-US" sz="2000" b="1" i="1" dirty="0"/>
              <a:t>3. Select DRIVE</a:t>
            </a:r>
          </a:p>
        </p:txBody>
      </p:sp>
    </p:spTree>
    <p:extLst>
      <p:ext uri="{BB962C8B-B14F-4D97-AF65-F5344CB8AC3E}">
        <p14:creationId xmlns:p14="http://schemas.microsoft.com/office/powerpoint/2010/main" val="1993806061"/>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
          <p:cNvSpPr>
            <a:spLocks noGrp="1" noChangeArrowheads="1"/>
          </p:cNvSpPr>
          <p:nvPr>
            <p:ph type="title"/>
          </p:nvPr>
        </p:nvSpPr>
        <p:spPr>
          <a:xfrm>
            <a:off x="215181" y="-64514"/>
            <a:ext cx="8228160" cy="1144921"/>
          </a:xfrm>
        </p:spPr>
        <p:txBody>
          <a:bodyPr/>
          <a:lstStyle/>
          <a:p>
            <a:pP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Lst>
            </a:pPr>
            <a:r>
              <a:rPr lang="en-US" altLang="en-US" b="1" i="1" u="sng" dirty="0">
                <a:latin typeface="+mn-lt"/>
              </a:rPr>
              <a:t>Backing up the data</a:t>
            </a:r>
          </a:p>
        </p:txBody>
      </p:sp>
      <p:grpSp>
        <p:nvGrpSpPr>
          <p:cNvPr id="3" name="Group 2"/>
          <p:cNvGrpSpPr/>
          <p:nvPr/>
        </p:nvGrpSpPr>
        <p:grpSpPr>
          <a:xfrm>
            <a:off x="3975615" y="3944478"/>
            <a:ext cx="4745533" cy="2860172"/>
            <a:chOff x="851226" y="2110756"/>
            <a:chExt cx="7390091" cy="4506816"/>
          </a:xfrm>
        </p:grpSpPr>
        <p:pic>
          <p:nvPicPr>
            <p:cNvPr id="16" name="Picture 15" descr="Image result for panasonic Fz-B2 usb"/>
            <p:cNvPicPr/>
            <p:nvPr/>
          </p:nvPicPr>
          <p:blipFill rotWithShape="1">
            <a:blip r:embed="rId2">
              <a:extLst>
                <a:ext uri="{28A0092B-C50C-407E-A947-70E740481C1C}">
                  <a14:useLocalDpi xmlns:a14="http://schemas.microsoft.com/office/drawing/2010/main" val="0"/>
                </a:ext>
              </a:extLst>
            </a:blip>
            <a:srcRect l="7163" t="20773" r="7737" b="21346"/>
            <a:stretch/>
          </p:blipFill>
          <p:spPr bwMode="auto">
            <a:xfrm>
              <a:off x="851226" y="2850804"/>
              <a:ext cx="5725842" cy="3766768"/>
            </a:xfrm>
            <a:prstGeom prst="rect">
              <a:avLst/>
            </a:prstGeom>
            <a:noFill/>
            <a:ln>
              <a:noFill/>
            </a:ln>
            <a:extLst>
              <a:ext uri="{53640926-AAD7-44D8-BBD7-CCE9431645EC}">
                <a14:shadowObscured xmlns:a14="http://schemas.microsoft.com/office/drawing/2010/main"/>
              </a:ext>
            </a:extLst>
          </p:spPr>
        </p:pic>
        <p:pic>
          <p:nvPicPr>
            <p:cNvPr id="17" name="Picture 7" descr="Image result for transcend usb"/>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a:off x="7076088" y="5023737"/>
              <a:ext cx="902330" cy="1428128"/>
            </a:xfrm>
            <a:prstGeom prst="rect">
              <a:avLst/>
            </a:prstGeom>
            <a:noFill/>
            <a:extLst>
              <a:ext uri="{909E8E84-426E-40DD-AFC4-6F175D3DCCD1}">
                <a14:hiddenFill xmlns:a14="http://schemas.microsoft.com/office/drawing/2010/main">
                  <a:solidFill>
                    <a:srgbClr val="FFFFFF"/>
                  </a:solidFill>
                </a14:hiddenFill>
              </a:ext>
            </a:extLst>
          </p:spPr>
        </p:pic>
        <p:sp>
          <p:nvSpPr>
            <p:cNvPr id="18" name="Down Arrow 17"/>
            <p:cNvSpPr/>
            <p:nvPr/>
          </p:nvSpPr>
          <p:spPr>
            <a:xfrm rot="5400000">
              <a:off x="6448898" y="5655446"/>
              <a:ext cx="552447" cy="164709"/>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Left Brace 18"/>
            <p:cNvSpPr/>
            <p:nvPr/>
          </p:nvSpPr>
          <p:spPr>
            <a:xfrm rot="5400000">
              <a:off x="4868956" y="1719008"/>
              <a:ext cx="331468" cy="1942255"/>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TextBox 19"/>
            <p:cNvSpPr txBox="1"/>
            <p:nvPr/>
          </p:nvSpPr>
          <p:spPr>
            <a:xfrm>
              <a:off x="4610241" y="2110756"/>
              <a:ext cx="873509" cy="400110"/>
            </a:xfrm>
            <a:prstGeom prst="rect">
              <a:avLst/>
            </a:prstGeom>
            <a:noFill/>
          </p:spPr>
          <p:txBody>
            <a:bodyPr wrap="none" rtlCol="0">
              <a:spAutoFit/>
            </a:bodyPr>
            <a:lstStyle/>
            <a:p>
              <a:r>
                <a:rPr lang="en-US" sz="2000" dirty="0"/>
                <a:t>On/off</a:t>
              </a:r>
            </a:p>
          </p:txBody>
        </p:sp>
        <p:pic>
          <p:nvPicPr>
            <p:cNvPr id="21" name="Picture 9" descr="C:\Users\Liam\Dropbox (BGD_058)\BFI_DATA\Team_1\Screenshot_2016-10-25-14-28-23.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447" b="63632"/>
            <a:stretch/>
          </p:blipFill>
          <p:spPr bwMode="auto">
            <a:xfrm>
              <a:off x="1731015" y="3646911"/>
              <a:ext cx="4033034" cy="2116916"/>
            </a:xfrm>
            <a:prstGeom prst="rect">
              <a:avLst/>
            </a:prstGeom>
            <a:noFill/>
            <a:extLst>
              <a:ext uri="{909E8E84-426E-40DD-AFC4-6F175D3DCCD1}">
                <a14:hiddenFill xmlns:a14="http://schemas.microsoft.com/office/drawing/2010/main">
                  <a:solidFill>
                    <a:srgbClr val="FFFFFF"/>
                  </a:solidFill>
                </a14:hiddenFill>
              </a:ext>
            </a:extLst>
          </p:spPr>
        </p:pic>
        <p:sp>
          <p:nvSpPr>
            <p:cNvPr id="22" name="Oval 21"/>
            <p:cNvSpPr/>
            <p:nvPr/>
          </p:nvSpPr>
          <p:spPr>
            <a:xfrm>
              <a:off x="1502514" y="3425932"/>
              <a:ext cx="1828004" cy="66293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1159763" y="2434697"/>
              <a:ext cx="2115644" cy="369332"/>
            </a:xfrm>
            <a:prstGeom prst="rect">
              <a:avLst/>
            </a:prstGeom>
            <a:noFill/>
          </p:spPr>
          <p:txBody>
            <a:bodyPr wrap="none" rtlCol="0">
              <a:spAutoFit/>
            </a:bodyPr>
            <a:lstStyle/>
            <a:p>
              <a:r>
                <a:rPr lang="en-US" sz="1800" dirty="0"/>
                <a:t>OI File Manager icon</a:t>
              </a:r>
            </a:p>
          </p:txBody>
        </p:sp>
        <p:cxnSp>
          <p:nvCxnSpPr>
            <p:cNvPr id="24" name="Straight Arrow Connector 23"/>
            <p:cNvCxnSpPr/>
            <p:nvPr/>
          </p:nvCxnSpPr>
          <p:spPr>
            <a:xfrm>
              <a:off x="1959515" y="2814030"/>
              <a:ext cx="0" cy="61190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25" name="TextBox 24"/>
          <p:cNvSpPr txBox="1"/>
          <p:nvPr/>
        </p:nvSpPr>
        <p:spPr>
          <a:xfrm>
            <a:off x="420195" y="756936"/>
            <a:ext cx="8196658" cy="400110"/>
          </a:xfrm>
          <a:prstGeom prst="rect">
            <a:avLst/>
          </a:prstGeom>
          <a:noFill/>
        </p:spPr>
        <p:txBody>
          <a:bodyPr wrap="square" rtlCol="0">
            <a:spAutoFit/>
          </a:bodyPr>
          <a:lstStyle/>
          <a:p>
            <a:r>
              <a:rPr lang="en-US" sz="2000" i="1" dirty="0"/>
              <a:t>Data back ups are taken after every day’s data collection</a:t>
            </a:r>
          </a:p>
        </p:txBody>
      </p:sp>
      <p:sp>
        <p:nvSpPr>
          <p:cNvPr id="5" name="TextBox 4"/>
          <p:cNvSpPr txBox="1"/>
          <p:nvPr/>
        </p:nvSpPr>
        <p:spPr>
          <a:xfrm>
            <a:off x="420195" y="1203627"/>
            <a:ext cx="8518854" cy="3108543"/>
          </a:xfrm>
          <a:prstGeom prst="rect">
            <a:avLst/>
          </a:prstGeom>
          <a:noFill/>
        </p:spPr>
        <p:txBody>
          <a:bodyPr wrap="square" rtlCol="0">
            <a:spAutoFit/>
          </a:bodyPr>
          <a:lstStyle/>
          <a:p>
            <a:pPr marL="285750" lvl="0" indent="-285750">
              <a:buFont typeface="Arial" panose="020B0604020202020204" pitchFamily="34" charset="0"/>
              <a:buChar char="•"/>
            </a:pPr>
            <a:r>
              <a:rPr lang="en-US" sz="1800" dirty="0"/>
              <a:t>Selecting the </a:t>
            </a:r>
            <a:r>
              <a:rPr lang="en-US" sz="1800" b="1" i="1" dirty="0"/>
              <a:t>Export</a:t>
            </a:r>
            <a:r>
              <a:rPr lang="en-US" sz="1800" dirty="0"/>
              <a:t> button accessed via the menu button </a:t>
            </a:r>
          </a:p>
          <a:p>
            <a:pPr marL="285750" lvl="0" indent="-285750">
              <a:buFont typeface="Arial" panose="020B0604020202020204" pitchFamily="34" charset="0"/>
              <a:buChar char="•"/>
            </a:pPr>
            <a:r>
              <a:rPr lang="en-US" sz="1800" dirty="0"/>
              <a:t>In the pop-up window, select the “Save data in Download directory” box.</a:t>
            </a:r>
          </a:p>
          <a:p>
            <a:pPr marL="285750" lvl="0" indent="-285750">
              <a:buFont typeface="Arial" panose="020B0604020202020204" pitchFamily="34" charset="0"/>
              <a:buChar char="•"/>
            </a:pPr>
            <a:r>
              <a:rPr lang="en-US" sz="1800" dirty="0"/>
              <a:t>Now plug a USB pen drive into the device. </a:t>
            </a:r>
          </a:p>
          <a:p>
            <a:pPr marL="285750" lvl="0" indent="-285750">
              <a:buFont typeface="Arial" panose="020B0604020202020204" pitchFamily="34" charset="0"/>
              <a:buChar char="•"/>
            </a:pPr>
            <a:r>
              <a:rPr lang="en-US" sz="1800" dirty="0"/>
              <a:t>Open the “OI File Manager” manager and navigate to the “Downloads” folder which is located at the path Storage &gt; Emulated &gt; Legacy &gt; Download The file has a .collect-data file extension. </a:t>
            </a:r>
          </a:p>
          <a:p>
            <a:pPr marL="285750" lvl="0" indent="-285750">
              <a:buFont typeface="Arial" panose="020B0604020202020204" pitchFamily="34" charset="0"/>
              <a:buChar char="•"/>
            </a:pPr>
            <a:r>
              <a:rPr lang="en-US" sz="1800" dirty="0"/>
              <a:t>Press and hold the file until the option to copy appears at the top of the screen. Press Copy.</a:t>
            </a:r>
          </a:p>
          <a:p>
            <a:pPr marL="285750" lvl="0" indent="-285750">
              <a:buFont typeface="Arial" panose="020B0604020202020204" pitchFamily="34" charset="0"/>
              <a:buChar char="•"/>
            </a:pPr>
            <a:r>
              <a:rPr lang="en-US" sz="1800" dirty="0"/>
              <a:t>Navigate to the USB folder located at Storage &gt; USB 1. </a:t>
            </a:r>
          </a:p>
          <a:p>
            <a:pPr marL="285750" lvl="0" indent="-285750">
              <a:buFont typeface="Arial" panose="020B0604020202020204" pitchFamily="34" charset="0"/>
              <a:buChar char="•"/>
            </a:pPr>
            <a:r>
              <a:rPr lang="en-US" sz="1800" dirty="0"/>
              <a:t>Press paste. </a:t>
            </a:r>
          </a:p>
          <a:p>
            <a:endParaRPr lang="en-US" dirty="0"/>
          </a:p>
        </p:txBody>
      </p:sp>
    </p:spTree>
    <p:extLst>
      <p:ext uri="{BB962C8B-B14F-4D97-AF65-F5344CB8AC3E}">
        <p14:creationId xmlns:p14="http://schemas.microsoft.com/office/powerpoint/2010/main" val="533435436"/>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01387" y="4150873"/>
            <a:ext cx="3067049" cy="204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21" name="Picture 20" descr="E:\BGD\PICTURES\2015-12-LCCS\20151202_102629_Richtone(HDR).jpg"/>
          <p:cNvPicPr/>
          <p:nvPr/>
        </p:nvPicPr>
        <p:blipFill>
          <a:blip r:embed="rId4" cstate="email">
            <a:extLst>
              <a:ext uri="{28A0092B-C50C-407E-A947-70E740481C1C}">
                <a14:useLocalDpi xmlns:a14="http://schemas.microsoft.com/office/drawing/2010/main"/>
              </a:ext>
            </a:extLst>
          </a:blip>
          <a:srcRect/>
          <a:stretch>
            <a:fillRect/>
          </a:stretch>
        </p:blipFill>
        <p:spPr bwMode="auto">
          <a:xfrm>
            <a:off x="3392020" y="4646173"/>
            <a:ext cx="2965448" cy="2074862"/>
          </a:xfrm>
          <a:prstGeom prst="rect">
            <a:avLst/>
          </a:prstGeom>
          <a:noFill/>
          <a:ln>
            <a:noFill/>
          </a:ln>
        </p:spPr>
      </p:pic>
      <p:sp>
        <p:nvSpPr>
          <p:cNvPr id="2" name="Rectangle 1"/>
          <p:cNvSpPr/>
          <p:nvPr/>
        </p:nvSpPr>
        <p:spPr>
          <a:xfrm>
            <a:off x="4266421" y="2417241"/>
            <a:ext cx="5018736" cy="646331"/>
          </a:xfrm>
          <a:prstGeom prst="rect">
            <a:avLst/>
          </a:prstGeom>
        </p:spPr>
        <p:txBody>
          <a:bodyPr wrap="square">
            <a:spAutoFit/>
          </a:bodyPr>
          <a:lstStyle/>
          <a:p>
            <a:pPr algn="ctr"/>
            <a:r>
              <a:rPr lang="en-US" altLang="en-US" sz="1800" b="1" i="1" dirty="0" err="1"/>
              <a:t>OpenForis</a:t>
            </a:r>
            <a:r>
              <a:rPr lang="en-US" altLang="en-US" sz="1800" b="1" i="1" dirty="0"/>
              <a:t> Collect-Mobile is a data collection application that runs on any Android.</a:t>
            </a:r>
          </a:p>
        </p:txBody>
      </p:sp>
      <p:pic>
        <p:nvPicPr>
          <p:cNvPr id="1229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667" y="4646173"/>
            <a:ext cx="2381250" cy="20050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49" name="Picture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7873" y="3931903"/>
            <a:ext cx="1373842"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24"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t="10043" b="57331"/>
          <a:stretch/>
        </p:blipFill>
        <p:spPr bwMode="auto">
          <a:xfrm>
            <a:off x="3179" y="0"/>
            <a:ext cx="9144000" cy="219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291439" y="4100966"/>
            <a:ext cx="1122960" cy="17812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1"/>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64119" y="2530453"/>
            <a:ext cx="5245100" cy="12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0112685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rotWithShape="1">
          <a:gsLst>
            <a:gs pos="0">
              <a:srgbClr val="A9D18E"/>
            </a:gs>
            <a:gs pos="100000">
              <a:srgbClr val="FFFFFF"/>
            </a:gs>
            <a:gs pos="100000">
              <a:srgbClr val="CCFFCC"/>
            </a:gs>
          </a:gsLst>
          <a:lin ang="5400000"/>
        </a:gradFill>
        <a:effectLst/>
      </p:bgPr>
    </p:bg>
    <p:spTree>
      <p:nvGrpSpPr>
        <p:cNvPr id="1" name=""/>
        <p:cNvGrpSpPr/>
        <p:nvPr/>
      </p:nvGrpSpPr>
      <p:grpSpPr>
        <a:xfrm>
          <a:off x="0" y="0"/>
          <a:ext cx="0" cy="0"/>
          <a:chOff x="0" y="0"/>
          <a:chExt cx="0" cy="0"/>
        </a:xfrm>
      </p:grpSpPr>
      <p:sp>
        <p:nvSpPr>
          <p:cNvPr id="5122" name="TextBox 16"/>
          <p:cNvSpPr txBox="1">
            <a:spLocks noChangeArrowheads="1"/>
          </p:cNvSpPr>
          <p:nvPr/>
        </p:nvSpPr>
        <p:spPr bwMode="auto">
          <a:xfrm>
            <a:off x="1447800" y="381000"/>
            <a:ext cx="70104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5000" b="1" dirty="0">
                <a:latin typeface="Bradley Hand ITC" pitchFamily="66" charset="0"/>
              </a:rPr>
              <a:t>Some considerations</a:t>
            </a:r>
          </a:p>
        </p:txBody>
      </p:sp>
      <p:sp>
        <p:nvSpPr>
          <p:cNvPr id="2" name="TextBox 1"/>
          <p:cNvSpPr txBox="1"/>
          <p:nvPr/>
        </p:nvSpPr>
        <p:spPr>
          <a:xfrm>
            <a:off x="545275" y="1357250"/>
            <a:ext cx="6083300" cy="5078313"/>
          </a:xfrm>
          <a:prstGeom prst="rect">
            <a:avLst/>
          </a:prstGeom>
          <a:noFill/>
        </p:spPr>
        <p:txBody>
          <a:bodyPr wrap="square" rtlCol="0">
            <a:spAutoFit/>
          </a:bodyPr>
          <a:lstStyle/>
          <a:p>
            <a:pPr marL="285750" indent="-285750">
              <a:buFont typeface="Arial" panose="020B0604020202020204" pitchFamily="34" charset="0"/>
              <a:buChar char="•"/>
            </a:pPr>
            <a:r>
              <a:rPr lang="en-US" sz="1800" dirty="0"/>
              <a:t>Ensure there are no red dots at the end of the plot assessment</a:t>
            </a:r>
          </a:p>
          <a:p>
            <a:pPr marL="285750" indent="-285750">
              <a:buFont typeface="Arial" panose="020B0604020202020204" pitchFamily="34" charset="0"/>
              <a:buChar char="•"/>
            </a:pPr>
            <a:endParaRPr lang="en-US" sz="1800" dirty="0"/>
          </a:p>
          <a:p>
            <a:pPr marL="285750" indent="-285750">
              <a:buFont typeface="Arial" panose="020B0604020202020204" pitchFamily="34" charset="0"/>
              <a:buChar char="•"/>
            </a:pPr>
            <a:r>
              <a:rPr lang="en-US" sz="1800" dirty="0"/>
              <a:t>Screen brightness </a:t>
            </a:r>
          </a:p>
          <a:p>
            <a:pPr marL="692150" lvl="1" indent="-285750">
              <a:buFont typeface="Arial" panose="020B0604020202020204" pitchFamily="34" charset="0"/>
              <a:buChar char="•"/>
            </a:pPr>
            <a:r>
              <a:rPr lang="en-US" sz="1800" i="1" dirty="0"/>
              <a:t>During full sunlight the screen can be difficult to see</a:t>
            </a:r>
          </a:p>
          <a:p>
            <a:pPr marL="285750" indent="-285750">
              <a:buFont typeface="Arial" panose="020B0604020202020204" pitchFamily="34" charset="0"/>
              <a:buChar char="•"/>
            </a:pPr>
            <a:endParaRPr lang="en-US" sz="1800" dirty="0"/>
          </a:p>
          <a:p>
            <a:pPr marL="285750" indent="-285750">
              <a:buFont typeface="Arial" panose="020B0604020202020204" pitchFamily="34" charset="0"/>
              <a:buChar char="•"/>
            </a:pPr>
            <a:r>
              <a:rPr lang="en-US" sz="1800" dirty="0"/>
              <a:t>Battery life</a:t>
            </a:r>
          </a:p>
          <a:p>
            <a:pPr marL="692150" lvl="1" indent="-285750">
              <a:buFont typeface="Arial" panose="020B0604020202020204" pitchFamily="34" charset="0"/>
              <a:buChar char="•"/>
            </a:pPr>
            <a:r>
              <a:rPr lang="en-US" sz="1800" i="1" dirty="0"/>
              <a:t>Batteries will last one full-day use</a:t>
            </a:r>
          </a:p>
          <a:p>
            <a:pPr marL="692150" lvl="1" indent="-285750">
              <a:buFont typeface="Arial" panose="020B0604020202020204" pitchFamily="34" charset="0"/>
              <a:buChar char="•"/>
            </a:pPr>
            <a:r>
              <a:rPr lang="en-US" sz="1800" i="1" dirty="0"/>
              <a:t>Must charge every night</a:t>
            </a:r>
          </a:p>
          <a:p>
            <a:pPr marL="285750" indent="-285750">
              <a:buFont typeface="Arial" panose="020B0604020202020204" pitchFamily="34" charset="0"/>
              <a:buChar char="•"/>
            </a:pPr>
            <a:endParaRPr lang="en-US" sz="1800" dirty="0"/>
          </a:p>
          <a:p>
            <a:pPr marL="285750" indent="-285750">
              <a:buFont typeface="Arial" panose="020B0604020202020204" pitchFamily="34" charset="0"/>
              <a:buChar char="•"/>
            </a:pPr>
            <a:r>
              <a:rPr lang="en-US" sz="1800" dirty="0"/>
              <a:t>Back up</a:t>
            </a:r>
          </a:p>
          <a:p>
            <a:pPr marL="692150" lvl="1" indent="-285750">
              <a:buFont typeface="Arial" panose="020B0604020202020204" pitchFamily="34" charset="0"/>
              <a:buChar char="•"/>
            </a:pPr>
            <a:r>
              <a:rPr lang="en-US" sz="1800" i="1" dirty="0"/>
              <a:t>To be taken at the regional office</a:t>
            </a:r>
          </a:p>
          <a:p>
            <a:pPr marL="285750" indent="-285750">
              <a:buFont typeface="Arial" panose="020B0604020202020204" pitchFamily="34" charset="0"/>
              <a:buChar char="•"/>
            </a:pPr>
            <a:endParaRPr lang="en-US" sz="1800" dirty="0"/>
          </a:p>
          <a:p>
            <a:pPr marL="285750" indent="-285750">
              <a:buFont typeface="Arial" panose="020B0604020202020204" pitchFamily="34" charset="0"/>
              <a:buChar char="•"/>
            </a:pPr>
            <a:r>
              <a:rPr lang="en-US" sz="1800" dirty="0"/>
              <a:t>Removing data from the device</a:t>
            </a:r>
          </a:p>
          <a:p>
            <a:pPr marL="692150" lvl="1" indent="-285750">
              <a:buFont typeface="Arial" panose="020B0604020202020204" pitchFamily="34" charset="0"/>
              <a:buChar char="•"/>
            </a:pPr>
            <a:r>
              <a:rPr lang="en-US" sz="1800" i="1" dirty="0"/>
              <a:t>Only to be done in coordination with the BFI unit</a:t>
            </a:r>
          </a:p>
          <a:p>
            <a:pPr marL="692150" lvl="1" indent="-285750">
              <a:buFont typeface="Arial" panose="020B0604020202020204" pitchFamily="34" charset="0"/>
              <a:buChar char="•"/>
            </a:pPr>
            <a:endParaRPr lang="en-US" sz="1800" i="1" dirty="0"/>
          </a:p>
          <a:p>
            <a:pPr marL="285750" indent="-285750">
              <a:buFont typeface="Arial" panose="020B0604020202020204" pitchFamily="34" charset="0"/>
              <a:buChar char="•"/>
            </a:pPr>
            <a:r>
              <a:rPr lang="en-US" sz="1800" dirty="0"/>
              <a:t>Protection </a:t>
            </a:r>
          </a:p>
          <a:p>
            <a:pPr marL="692150" lvl="1" indent="-285750">
              <a:buFont typeface="Arial" panose="020B0604020202020204" pitchFamily="34" charset="0"/>
              <a:buChar char="•"/>
            </a:pPr>
            <a:r>
              <a:rPr lang="en-US" sz="1800" i="1" dirty="0"/>
              <a:t>To be kept clean, dry and safe</a:t>
            </a:r>
          </a:p>
        </p:txBody>
      </p:sp>
    </p:spTree>
    <p:extLst>
      <p:ext uri="{BB962C8B-B14F-4D97-AF65-F5344CB8AC3E}">
        <p14:creationId xmlns:p14="http://schemas.microsoft.com/office/powerpoint/2010/main" val="818637356"/>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9137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92100"/>
            <a:ext cx="2952750" cy="5981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5" name="29 Rectángulo"/>
          <p:cNvSpPr>
            <a:spLocks noChangeArrowheads="1"/>
          </p:cNvSpPr>
          <p:nvPr/>
        </p:nvSpPr>
        <p:spPr bwMode="auto">
          <a:xfrm>
            <a:off x="3092450" y="1265238"/>
            <a:ext cx="57943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1800" b="1" dirty="0">
                <a:cs typeface="Akhbar MT" pitchFamily="2" charset="-78"/>
              </a:rPr>
              <a:t> Field data collection</a:t>
            </a:r>
            <a:endParaRPr lang="en-US" altLang="en-US" sz="1800" dirty="0">
              <a:cs typeface="Akhbar MT" pitchFamily="2" charset="-78"/>
            </a:endParaRPr>
          </a:p>
        </p:txBody>
      </p:sp>
      <p:sp>
        <p:nvSpPr>
          <p:cNvPr id="86" name="32 Elipse"/>
          <p:cNvSpPr/>
          <p:nvPr/>
        </p:nvSpPr>
        <p:spPr>
          <a:xfrm>
            <a:off x="3065463" y="1712913"/>
            <a:ext cx="71437" cy="7143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pPr algn="ctr"/>
            <a:endParaRPr lang="en-US" altLang="en-US" sz="1800">
              <a:solidFill>
                <a:srgbClr val="FFFFFF"/>
              </a:solidFill>
            </a:endParaRPr>
          </a:p>
        </p:txBody>
      </p:sp>
      <p:cxnSp>
        <p:nvCxnSpPr>
          <p:cNvPr id="87" name="24 Conector recto"/>
          <p:cNvCxnSpPr/>
          <p:nvPr/>
        </p:nvCxnSpPr>
        <p:spPr>
          <a:xfrm flipV="1">
            <a:off x="2693988" y="1784350"/>
            <a:ext cx="368300" cy="317500"/>
          </a:xfrm>
          <a:prstGeom prst="line">
            <a:avLst/>
          </a:prstGeom>
          <a:ln w="1905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88" name="28 Rectángulo"/>
          <p:cNvSpPr>
            <a:spLocks noChangeArrowheads="1"/>
          </p:cNvSpPr>
          <p:nvPr/>
        </p:nvSpPr>
        <p:spPr bwMode="auto">
          <a:xfrm>
            <a:off x="3741738" y="1865313"/>
            <a:ext cx="5235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1800" b="1" dirty="0">
                <a:cs typeface="Akhbar MT" pitchFamily="2" charset="-78"/>
              </a:rPr>
              <a:t>Field Form</a:t>
            </a:r>
            <a:endParaRPr lang="en-US" altLang="en-US" sz="1800" dirty="0">
              <a:cs typeface="Akhbar MT" pitchFamily="2" charset="-78"/>
            </a:endParaRPr>
          </a:p>
        </p:txBody>
      </p:sp>
      <p:sp>
        <p:nvSpPr>
          <p:cNvPr id="89" name="35 Elipse"/>
          <p:cNvSpPr/>
          <p:nvPr/>
        </p:nvSpPr>
        <p:spPr>
          <a:xfrm>
            <a:off x="3725863" y="2171700"/>
            <a:ext cx="73025" cy="71438"/>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pPr algn="ctr"/>
            <a:endParaRPr lang="en-US" altLang="en-US" sz="1800">
              <a:solidFill>
                <a:srgbClr val="FFFFFF"/>
              </a:solidFill>
              <a:cs typeface="Akhbar MT" pitchFamily="2" charset="-78"/>
            </a:endParaRPr>
          </a:p>
        </p:txBody>
      </p:sp>
      <p:cxnSp>
        <p:nvCxnSpPr>
          <p:cNvPr id="90" name="38 Conector recto"/>
          <p:cNvCxnSpPr/>
          <p:nvPr/>
        </p:nvCxnSpPr>
        <p:spPr>
          <a:xfrm flipV="1">
            <a:off x="2987675" y="2230438"/>
            <a:ext cx="652463" cy="338137"/>
          </a:xfrm>
          <a:prstGeom prst="line">
            <a:avLst/>
          </a:prstGeom>
          <a:ln w="1905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91" name="39 Rectángulo"/>
          <p:cNvSpPr>
            <a:spLocks noChangeArrowheads="1"/>
          </p:cNvSpPr>
          <p:nvPr/>
        </p:nvSpPr>
        <p:spPr bwMode="auto">
          <a:xfrm>
            <a:off x="3983038" y="2552700"/>
            <a:ext cx="48180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1800" b="1" dirty="0">
                <a:cs typeface="Akhbar MT" pitchFamily="2" charset="-78"/>
              </a:rPr>
              <a:t>Structure</a:t>
            </a:r>
            <a:endParaRPr lang="en-US" altLang="en-US" sz="1800" dirty="0">
              <a:cs typeface="Akhbar MT" pitchFamily="2" charset="-78"/>
            </a:endParaRPr>
          </a:p>
        </p:txBody>
      </p:sp>
      <p:sp>
        <p:nvSpPr>
          <p:cNvPr id="92" name="40 Elipse"/>
          <p:cNvSpPr/>
          <p:nvPr/>
        </p:nvSpPr>
        <p:spPr>
          <a:xfrm>
            <a:off x="3948113" y="2792413"/>
            <a:ext cx="71437" cy="73025"/>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pPr algn="ctr"/>
            <a:endParaRPr lang="en-US" altLang="en-US" sz="1800">
              <a:solidFill>
                <a:srgbClr val="FFFFFF"/>
              </a:solidFill>
              <a:cs typeface="Akhbar MT" pitchFamily="2" charset="-78"/>
            </a:endParaRPr>
          </a:p>
        </p:txBody>
      </p:sp>
      <p:cxnSp>
        <p:nvCxnSpPr>
          <p:cNvPr id="93" name="41 Conector recto"/>
          <p:cNvCxnSpPr/>
          <p:nvPr/>
        </p:nvCxnSpPr>
        <p:spPr>
          <a:xfrm flipV="1">
            <a:off x="3032125" y="2881313"/>
            <a:ext cx="893763" cy="231775"/>
          </a:xfrm>
          <a:prstGeom prst="line">
            <a:avLst/>
          </a:prstGeom>
          <a:ln w="1905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94" name="42 Rectángulo"/>
          <p:cNvSpPr>
            <a:spLocks noChangeArrowheads="1"/>
          </p:cNvSpPr>
          <p:nvPr/>
        </p:nvSpPr>
        <p:spPr bwMode="auto">
          <a:xfrm>
            <a:off x="4068763" y="3236913"/>
            <a:ext cx="48180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1800" b="1" dirty="0">
                <a:cs typeface="Akhbar MT" pitchFamily="2" charset="-78"/>
              </a:rPr>
              <a:t>F1 - Plot</a:t>
            </a:r>
            <a:endParaRPr lang="en-US" altLang="en-US" sz="1800" dirty="0">
              <a:cs typeface="Akhbar MT" pitchFamily="2" charset="-78"/>
            </a:endParaRPr>
          </a:p>
        </p:txBody>
      </p:sp>
      <p:sp>
        <p:nvSpPr>
          <p:cNvPr id="95" name="43 Elipse"/>
          <p:cNvSpPr/>
          <p:nvPr/>
        </p:nvSpPr>
        <p:spPr>
          <a:xfrm>
            <a:off x="3984625" y="3471863"/>
            <a:ext cx="73025" cy="71437"/>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pPr algn="ctr"/>
            <a:endParaRPr lang="en-US" altLang="en-US" sz="1800">
              <a:solidFill>
                <a:srgbClr val="FFFFFF"/>
              </a:solidFill>
              <a:cs typeface="Akhbar MT" pitchFamily="2" charset="-78"/>
            </a:endParaRPr>
          </a:p>
        </p:txBody>
      </p:sp>
      <p:cxnSp>
        <p:nvCxnSpPr>
          <p:cNvPr id="96" name="44 Conector recto"/>
          <p:cNvCxnSpPr/>
          <p:nvPr/>
        </p:nvCxnSpPr>
        <p:spPr>
          <a:xfrm flipV="1">
            <a:off x="3159125" y="3517900"/>
            <a:ext cx="836613" cy="125413"/>
          </a:xfrm>
          <a:prstGeom prst="line">
            <a:avLst/>
          </a:prstGeom>
          <a:ln w="1905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97" name="45 Rectángulo"/>
          <p:cNvSpPr>
            <a:spLocks noChangeArrowheads="1"/>
          </p:cNvSpPr>
          <p:nvPr/>
        </p:nvSpPr>
        <p:spPr bwMode="auto">
          <a:xfrm>
            <a:off x="4029075" y="3871913"/>
            <a:ext cx="48164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1800" b="1" dirty="0">
                <a:cs typeface="Akhbar MT" pitchFamily="2" charset="-78"/>
              </a:rPr>
              <a:t>F2 Land Feature</a:t>
            </a:r>
            <a:endParaRPr lang="en-US" altLang="en-US" sz="1800" dirty="0">
              <a:cs typeface="Akhbar MT" pitchFamily="2" charset="-78"/>
            </a:endParaRPr>
          </a:p>
        </p:txBody>
      </p:sp>
      <p:sp>
        <p:nvSpPr>
          <p:cNvPr id="98" name="46 Elipse"/>
          <p:cNvSpPr/>
          <p:nvPr/>
        </p:nvSpPr>
        <p:spPr>
          <a:xfrm>
            <a:off x="3967163" y="4076700"/>
            <a:ext cx="71437" cy="71438"/>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pPr algn="ctr"/>
            <a:endParaRPr lang="en-US" altLang="en-US" sz="1800">
              <a:solidFill>
                <a:srgbClr val="FFFFFF"/>
              </a:solidFill>
              <a:cs typeface="Akhbar MT" pitchFamily="2" charset="-78"/>
            </a:endParaRPr>
          </a:p>
        </p:txBody>
      </p:sp>
      <p:cxnSp>
        <p:nvCxnSpPr>
          <p:cNvPr id="99" name="47 Conector recto"/>
          <p:cNvCxnSpPr/>
          <p:nvPr/>
        </p:nvCxnSpPr>
        <p:spPr>
          <a:xfrm flipV="1">
            <a:off x="3009900" y="4149725"/>
            <a:ext cx="838200" cy="9525"/>
          </a:xfrm>
          <a:prstGeom prst="line">
            <a:avLst/>
          </a:prstGeom>
          <a:ln w="1905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0" name="22 Conector recto"/>
          <p:cNvCxnSpPr/>
          <p:nvPr/>
        </p:nvCxnSpPr>
        <p:spPr>
          <a:xfrm flipH="1">
            <a:off x="-368300" y="2176463"/>
            <a:ext cx="2701925" cy="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01" name="23 Conector recto"/>
          <p:cNvCxnSpPr/>
          <p:nvPr/>
        </p:nvCxnSpPr>
        <p:spPr>
          <a:xfrm flipH="1">
            <a:off x="-596900" y="2686050"/>
            <a:ext cx="3159125" cy="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02" name="25 Conector recto"/>
          <p:cNvCxnSpPr/>
          <p:nvPr/>
        </p:nvCxnSpPr>
        <p:spPr>
          <a:xfrm flipH="1">
            <a:off x="-800100" y="3186113"/>
            <a:ext cx="3362325" cy="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03" name="26 Conector recto"/>
          <p:cNvCxnSpPr/>
          <p:nvPr/>
        </p:nvCxnSpPr>
        <p:spPr>
          <a:xfrm flipH="1">
            <a:off x="-728663" y="3643313"/>
            <a:ext cx="3290888" cy="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04" name="27 Conector recto"/>
          <p:cNvCxnSpPr/>
          <p:nvPr/>
        </p:nvCxnSpPr>
        <p:spPr>
          <a:xfrm flipH="1">
            <a:off x="-657225" y="4113213"/>
            <a:ext cx="3078163" cy="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05" name="45 Rectángulo"/>
          <p:cNvSpPr>
            <a:spLocks noChangeArrowheads="1"/>
          </p:cNvSpPr>
          <p:nvPr/>
        </p:nvSpPr>
        <p:spPr bwMode="auto">
          <a:xfrm>
            <a:off x="4021137" y="4391704"/>
            <a:ext cx="21612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1800" b="1" dirty="0">
                <a:cs typeface="Akhbar MT" pitchFamily="2" charset="-78"/>
              </a:rPr>
              <a:t>F3 Subplot</a:t>
            </a:r>
          </a:p>
        </p:txBody>
      </p:sp>
      <p:sp>
        <p:nvSpPr>
          <p:cNvPr id="106" name="46 Elipse"/>
          <p:cNvSpPr/>
          <p:nvPr/>
        </p:nvSpPr>
        <p:spPr>
          <a:xfrm>
            <a:off x="3814763" y="5605463"/>
            <a:ext cx="71437" cy="7143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pPr algn="ctr"/>
            <a:endParaRPr lang="en-US" altLang="en-US" sz="1800">
              <a:solidFill>
                <a:srgbClr val="FFFFFF"/>
              </a:solidFill>
              <a:cs typeface="Akhbar MT" pitchFamily="2" charset="-78"/>
            </a:endParaRPr>
          </a:p>
        </p:txBody>
      </p:sp>
      <p:cxnSp>
        <p:nvCxnSpPr>
          <p:cNvPr id="107" name="47 Conector recto"/>
          <p:cNvCxnSpPr/>
          <p:nvPr/>
        </p:nvCxnSpPr>
        <p:spPr>
          <a:xfrm flipV="1">
            <a:off x="2844800" y="4637088"/>
            <a:ext cx="938213" cy="82550"/>
          </a:xfrm>
          <a:prstGeom prst="line">
            <a:avLst/>
          </a:prstGeom>
          <a:ln w="1905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8" name="27 Conector recto"/>
          <p:cNvCxnSpPr/>
          <p:nvPr/>
        </p:nvCxnSpPr>
        <p:spPr>
          <a:xfrm flipH="1">
            <a:off x="-596900" y="4678363"/>
            <a:ext cx="2754313" cy="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10" name="27 Conector recto"/>
          <p:cNvCxnSpPr/>
          <p:nvPr/>
        </p:nvCxnSpPr>
        <p:spPr>
          <a:xfrm flipH="1">
            <a:off x="-1376363" y="5567363"/>
            <a:ext cx="2752726" cy="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11" name="27 Conector recto"/>
          <p:cNvCxnSpPr/>
          <p:nvPr/>
        </p:nvCxnSpPr>
        <p:spPr>
          <a:xfrm flipH="1">
            <a:off x="-849313" y="5143500"/>
            <a:ext cx="2754313" cy="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12" name="47 Conector recto"/>
          <p:cNvCxnSpPr/>
          <p:nvPr/>
        </p:nvCxnSpPr>
        <p:spPr>
          <a:xfrm>
            <a:off x="2603500" y="5567363"/>
            <a:ext cx="1179513" cy="63500"/>
          </a:xfrm>
          <a:prstGeom prst="line">
            <a:avLst/>
          </a:prstGeom>
          <a:ln w="1905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3" name="47 Conector recto"/>
          <p:cNvCxnSpPr/>
          <p:nvPr/>
        </p:nvCxnSpPr>
        <p:spPr>
          <a:xfrm>
            <a:off x="2778125" y="5149850"/>
            <a:ext cx="1108075" cy="4763"/>
          </a:xfrm>
          <a:prstGeom prst="line">
            <a:avLst/>
          </a:prstGeom>
          <a:ln w="1905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14" name="45 Rectángulo"/>
          <p:cNvSpPr>
            <a:spLocks noChangeArrowheads="1"/>
          </p:cNvSpPr>
          <p:nvPr/>
        </p:nvSpPr>
        <p:spPr bwMode="auto">
          <a:xfrm>
            <a:off x="4043363" y="4959350"/>
            <a:ext cx="48164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1800" b="1" dirty="0">
                <a:cs typeface="Akhbar MT" pitchFamily="2" charset="-78"/>
              </a:rPr>
              <a:t>F4 to F9</a:t>
            </a:r>
            <a:endParaRPr lang="en-US" altLang="en-US" sz="1800" dirty="0">
              <a:cs typeface="Akhbar MT" pitchFamily="2" charset="-78"/>
            </a:endParaRPr>
          </a:p>
        </p:txBody>
      </p:sp>
      <p:sp>
        <p:nvSpPr>
          <p:cNvPr id="115" name="45 Rectángulo"/>
          <p:cNvSpPr>
            <a:spLocks noChangeArrowheads="1"/>
          </p:cNvSpPr>
          <p:nvPr/>
        </p:nvSpPr>
        <p:spPr bwMode="auto">
          <a:xfrm>
            <a:off x="4051300" y="5446713"/>
            <a:ext cx="48164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1800" b="1" dirty="0">
                <a:cs typeface="Akhbar MT" pitchFamily="2" charset="-78"/>
              </a:rPr>
              <a:t>Conclusion</a:t>
            </a:r>
            <a:endParaRPr lang="en-US" altLang="en-US" sz="1800" dirty="0">
              <a:cs typeface="Akhbar MT" pitchFamily="2" charset="-78"/>
            </a:endParaRPr>
          </a:p>
        </p:txBody>
      </p:sp>
      <p:sp>
        <p:nvSpPr>
          <p:cNvPr id="4130" name="TextBox 117"/>
          <p:cNvSpPr txBox="1">
            <a:spLocks noChangeArrowheads="1"/>
          </p:cNvSpPr>
          <p:nvPr/>
        </p:nvSpPr>
        <p:spPr bwMode="auto">
          <a:xfrm>
            <a:off x="1752600" y="381000"/>
            <a:ext cx="70104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5000" b="1" dirty="0">
                <a:latin typeface="Bradley Hand ITC" pitchFamily="66" charset="0"/>
              </a:rPr>
              <a:t>Content</a:t>
            </a:r>
          </a:p>
        </p:txBody>
      </p:sp>
      <p:sp>
        <p:nvSpPr>
          <p:cNvPr id="119" name="Rectangle 118"/>
          <p:cNvSpPr/>
          <p:nvPr/>
        </p:nvSpPr>
        <p:spPr>
          <a:xfrm>
            <a:off x="1905000" y="1138238"/>
            <a:ext cx="7239000" cy="46037"/>
          </a:xfrm>
          <a:prstGeom prst="rect">
            <a:avLst/>
          </a:prstGeom>
          <a:solidFill>
            <a:srgbClr val="00644F"/>
          </a:solidFill>
          <a:ln>
            <a:solidFill>
              <a:srgbClr val="00640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pPr algn="ctr"/>
            <a:endParaRPr lang="en-US" altLang="en-US">
              <a:solidFill>
                <a:srgbClr val="FFFFFF"/>
              </a:solidFill>
            </a:endParaRPr>
          </a:p>
        </p:txBody>
      </p:sp>
    </p:spTree>
    <p:extLst>
      <p:ext uri="{BB962C8B-B14F-4D97-AF65-F5344CB8AC3E}">
        <p14:creationId xmlns:p14="http://schemas.microsoft.com/office/powerpoint/2010/main" val="172775430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left)">
                                      <p:cBhvr>
                                        <p:cTn id="7" dur="500"/>
                                        <p:tgtEl>
                                          <p:spTgt spid="100"/>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500"/>
                                        <p:tgtEl>
                                          <p:spTgt spid="86"/>
                                        </p:tgtEl>
                                      </p:cBhvr>
                                    </p:animEffect>
                                  </p:childTnLst>
                                </p:cTn>
                              </p:par>
                            </p:childTnLst>
                          </p:cTn>
                        </p:par>
                        <p:par>
                          <p:cTn id="16" fill="hold" nodeType="afterGroup">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left)">
                                      <p:cBhvr>
                                        <p:cTn id="19" dur="500"/>
                                        <p:tgtEl>
                                          <p:spTgt spid="85"/>
                                        </p:tgtEl>
                                      </p:cBhvr>
                                    </p:animEffect>
                                  </p:childTnLst>
                                </p:cTn>
                              </p:par>
                            </p:childTnLst>
                          </p:cTn>
                        </p:par>
                        <p:par>
                          <p:cTn id="20" fill="hold" nodeType="afterGroup">
                            <p:stCondLst>
                              <p:cond delay="2000"/>
                            </p:stCondLst>
                            <p:childTnLst>
                              <p:par>
                                <p:cTn id="21" presetID="22" presetClass="entr" presetSubtype="8" fill="hold" nodeType="afterEffect">
                                  <p:stCondLst>
                                    <p:cond delay="0"/>
                                  </p:stCondLst>
                                  <p:childTnLst>
                                    <p:set>
                                      <p:cBhvr>
                                        <p:cTn id="22" dur="1" fill="hold">
                                          <p:stCondLst>
                                            <p:cond delay="0"/>
                                          </p:stCondLst>
                                        </p:cTn>
                                        <p:tgtEl>
                                          <p:spTgt spid="101"/>
                                        </p:tgtEl>
                                        <p:attrNameLst>
                                          <p:attrName>style.visibility</p:attrName>
                                        </p:attrNameLst>
                                      </p:cBhvr>
                                      <p:to>
                                        <p:strVal val="visible"/>
                                      </p:to>
                                    </p:set>
                                    <p:animEffect transition="in" filter="wipe(left)">
                                      <p:cBhvr>
                                        <p:cTn id="23" dur="500"/>
                                        <p:tgtEl>
                                          <p:spTgt spid="101"/>
                                        </p:tgtEl>
                                      </p:cBhvr>
                                    </p:animEffect>
                                  </p:childTnLst>
                                </p:cTn>
                              </p:par>
                            </p:childTnLst>
                          </p:cTn>
                        </p:par>
                        <p:par>
                          <p:cTn id="24" fill="hold" nodeType="afterGroup">
                            <p:stCondLst>
                              <p:cond delay="2500"/>
                            </p:stCondLst>
                            <p:childTnLst>
                              <p:par>
                                <p:cTn id="25" presetID="22" presetClass="entr" presetSubtype="8" fill="hold" nodeType="afterEffect">
                                  <p:stCondLst>
                                    <p:cond delay="0"/>
                                  </p:stCondLst>
                                  <p:childTnLst>
                                    <p:set>
                                      <p:cBhvr>
                                        <p:cTn id="26" dur="1" fill="hold">
                                          <p:stCondLst>
                                            <p:cond delay="0"/>
                                          </p:stCondLst>
                                        </p:cTn>
                                        <p:tgtEl>
                                          <p:spTgt spid="90"/>
                                        </p:tgtEl>
                                        <p:attrNameLst>
                                          <p:attrName>style.visibility</p:attrName>
                                        </p:attrNameLst>
                                      </p:cBhvr>
                                      <p:to>
                                        <p:strVal val="visible"/>
                                      </p:to>
                                    </p:set>
                                    <p:animEffect transition="in" filter="wipe(left)">
                                      <p:cBhvr>
                                        <p:cTn id="27" dur="500"/>
                                        <p:tgtEl>
                                          <p:spTgt spid="90"/>
                                        </p:tgtEl>
                                      </p:cBhvr>
                                    </p:animEffect>
                                  </p:childTnLst>
                                </p:cTn>
                              </p:par>
                            </p:childTnLst>
                          </p:cTn>
                        </p:par>
                        <p:par>
                          <p:cTn id="28" fill="hold" nodeType="afterGroup">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89"/>
                                        </p:tgtEl>
                                        <p:attrNameLst>
                                          <p:attrName>style.visibility</p:attrName>
                                        </p:attrNameLst>
                                      </p:cBhvr>
                                      <p:to>
                                        <p:strVal val="visible"/>
                                      </p:to>
                                    </p:set>
                                    <p:animEffect transition="in" filter="wipe(left)">
                                      <p:cBhvr>
                                        <p:cTn id="31" dur="500"/>
                                        <p:tgtEl>
                                          <p:spTgt spid="89"/>
                                        </p:tgtEl>
                                      </p:cBhvr>
                                    </p:animEffect>
                                  </p:childTnLst>
                                </p:cTn>
                              </p:par>
                            </p:childTnLst>
                          </p:cTn>
                        </p:par>
                        <p:par>
                          <p:cTn id="32" fill="hold" nodeType="afterGroup">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88"/>
                                        </p:tgtEl>
                                        <p:attrNameLst>
                                          <p:attrName>style.visibility</p:attrName>
                                        </p:attrNameLst>
                                      </p:cBhvr>
                                      <p:to>
                                        <p:strVal val="visible"/>
                                      </p:to>
                                    </p:set>
                                    <p:animEffect transition="in" filter="wipe(left)">
                                      <p:cBhvr>
                                        <p:cTn id="35" dur="500"/>
                                        <p:tgtEl>
                                          <p:spTgt spid="88"/>
                                        </p:tgtEl>
                                      </p:cBhvr>
                                    </p:animEffect>
                                  </p:childTnLst>
                                </p:cTn>
                              </p:par>
                            </p:childTnLst>
                          </p:cTn>
                        </p:par>
                        <p:par>
                          <p:cTn id="36" fill="hold" nodeType="afterGroup">
                            <p:stCondLst>
                              <p:cond delay="4000"/>
                            </p:stCondLst>
                            <p:childTnLst>
                              <p:par>
                                <p:cTn id="37" presetID="22" presetClass="entr" presetSubtype="8" fill="hold" nodeType="afterEffect">
                                  <p:stCondLst>
                                    <p:cond delay="0"/>
                                  </p:stCondLst>
                                  <p:childTnLst>
                                    <p:set>
                                      <p:cBhvr>
                                        <p:cTn id="38" dur="1" fill="hold">
                                          <p:stCondLst>
                                            <p:cond delay="0"/>
                                          </p:stCondLst>
                                        </p:cTn>
                                        <p:tgtEl>
                                          <p:spTgt spid="102"/>
                                        </p:tgtEl>
                                        <p:attrNameLst>
                                          <p:attrName>style.visibility</p:attrName>
                                        </p:attrNameLst>
                                      </p:cBhvr>
                                      <p:to>
                                        <p:strVal val="visible"/>
                                      </p:to>
                                    </p:set>
                                    <p:animEffect transition="in" filter="wipe(left)">
                                      <p:cBhvr>
                                        <p:cTn id="39" dur="500"/>
                                        <p:tgtEl>
                                          <p:spTgt spid="102"/>
                                        </p:tgtEl>
                                      </p:cBhvr>
                                    </p:animEffect>
                                  </p:childTnLst>
                                </p:cTn>
                              </p:par>
                            </p:childTnLst>
                          </p:cTn>
                        </p:par>
                        <p:par>
                          <p:cTn id="40" fill="hold" nodeType="afterGroup">
                            <p:stCondLst>
                              <p:cond delay="4500"/>
                            </p:stCondLst>
                            <p:childTnLst>
                              <p:par>
                                <p:cTn id="41" presetID="22" presetClass="entr" presetSubtype="8" fill="hold" nodeType="afterEffect">
                                  <p:stCondLst>
                                    <p:cond delay="0"/>
                                  </p:stCondLst>
                                  <p:childTnLst>
                                    <p:set>
                                      <p:cBhvr>
                                        <p:cTn id="42" dur="1" fill="hold">
                                          <p:stCondLst>
                                            <p:cond delay="0"/>
                                          </p:stCondLst>
                                        </p:cTn>
                                        <p:tgtEl>
                                          <p:spTgt spid="93"/>
                                        </p:tgtEl>
                                        <p:attrNameLst>
                                          <p:attrName>style.visibility</p:attrName>
                                        </p:attrNameLst>
                                      </p:cBhvr>
                                      <p:to>
                                        <p:strVal val="visible"/>
                                      </p:to>
                                    </p:set>
                                    <p:animEffect transition="in" filter="wipe(left)">
                                      <p:cBhvr>
                                        <p:cTn id="43" dur="500"/>
                                        <p:tgtEl>
                                          <p:spTgt spid="93"/>
                                        </p:tgtEl>
                                      </p:cBhvr>
                                    </p:animEffect>
                                  </p:childTnLst>
                                </p:cTn>
                              </p:par>
                            </p:childTnLst>
                          </p:cTn>
                        </p:par>
                        <p:par>
                          <p:cTn id="44" fill="hold" nodeType="afterGroup">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92"/>
                                        </p:tgtEl>
                                        <p:attrNameLst>
                                          <p:attrName>style.visibility</p:attrName>
                                        </p:attrNameLst>
                                      </p:cBhvr>
                                      <p:to>
                                        <p:strVal val="visible"/>
                                      </p:to>
                                    </p:set>
                                    <p:animEffect transition="in" filter="wipe(left)">
                                      <p:cBhvr>
                                        <p:cTn id="47" dur="500"/>
                                        <p:tgtEl>
                                          <p:spTgt spid="92"/>
                                        </p:tgtEl>
                                      </p:cBhvr>
                                    </p:animEffect>
                                  </p:childTnLst>
                                </p:cTn>
                              </p:par>
                            </p:childTnLst>
                          </p:cTn>
                        </p:par>
                        <p:par>
                          <p:cTn id="48" fill="hold" nodeType="afterGroup">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wipe(left)">
                                      <p:cBhvr>
                                        <p:cTn id="51" dur="500"/>
                                        <p:tgtEl>
                                          <p:spTgt spid="91"/>
                                        </p:tgtEl>
                                      </p:cBhvr>
                                    </p:animEffect>
                                  </p:childTnLst>
                                </p:cTn>
                              </p:par>
                            </p:childTnLst>
                          </p:cTn>
                        </p:par>
                        <p:par>
                          <p:cTn id="52" fill="hold" nodeType="afterGroup">
                            <p:stCondLst>
                              <p:cond delay="6000"/>
                            </p:stCondLst>
                            <p:childTnLst>
                              <p:par>
                                <p:cTn id="53" presetID="22" presetClass="entr" presetSubtype="8" fill="hold" nodeType="afterEffect">
                                  <p:stCondLst>
                                    <p:cond delay="0"/>
                                  </p:stCondLst>
                                  <p:childTnLst>
                                    <p:set>
                                      <p:cBhvr>
                                        <p:cTn id="54" dur="1" fill="hold">
                                          <p:stCondLst>
                                            <p:cond delay="0"/>
                                          </p:stCondLst>
                                        </p:cTn>
                                        <p:tgtEl>
                                          <p:spTgt spid="103"/>
                                        </p:tgtEl>
                                        <p:attrNameLst>
                                          <p:attrName>style.visibility</p:attrName>
                                        </p:attrNameLst>
                                      </p:cBhvr>
                                      <p:to>
                                        <p:strVal val="visible"/>
                                      </p:to>
                                    </p:set>
                                    <p:animEffect transition="in" filter="wipe(left)">
                                      <p:cBhvr>
                                        <p:cTn id="55" dur="500"/>
                                        <p:tgtEl>
                                          <p:spTgt spid="103"/>
                                        </p:tgtEl>
                                      </p:cBhvr>
                                    </p:animEffect>
                                  </p:childTnLst>
                                </p:cTn>
                              </p:par>
                            </p:childTnLst>
                          </p:cTn>
                        </p:par>
                        <p:par>
                          <p:cTn id="56" fill="hold" nodeType="afterGroup">
                            <p:stCondLst>
                              <p:cond delay="6500"/>
                            </p:stCondLst>
                            <p:childTnLst>
                              <p:par>
                                <p:cTn id="57" presetID="22" presetClass="entr" presetSubtype="8" fill="hold" nodeType="afterEffect">
                                  <p:stCondLst>
                                    <p:cond delay="0"/>
                                  </p:stCondLst>
                                  <p:childTnLst>
                                    <p:set>
                                      <p:cBhvr>
                                        <p:cTn id="58" dur="1" fill="hold">
                                          <p:stCondLst>
                                            <p:cond delay="0"/>
                                          </p:stCondLst>
                                        </p:cTn>
                                        <p:tgtEl>
                                          <p:spTgt spid="96"/>
                                        </p:tgtEl>
                                        <p:attrNameLst>
                                          <p:attrName>style.visibility</p:attrName>
                                        </p:attrNameLst>
                                      </p:cBhvr>
                                      <p:to>
                                        <p:strVal val="visible"/>
                                      </p:to>
                                    </p:set>
                                    <p:animEffect transition="in" filter="wipe(left)">
                                      <p:cBhvr>
                                        <p:cTn id="59" dur="500"/>
                                        <p:tgtEl>
                                          <p:spTgt spid="96"/>
                                        </p:tgtEl>
                                      </p:cBhvr>
                                    </p:animEffect>
                                  </p:childTnLst>
                                </p:cTn>
                              </p:par>
                            </p:childTnLst>
                          </p:cTn>
                        </p:par>
                        <p:par>
                          <p:cTn id="60" fill="hold" nodeType="afterGroup">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95"/>
                                        </p:tgtEl>
                                        <p:attrNameLst>
                                          <p:attrName>style.visibility</p:attrName>
                                        </p:attrNameLst>
                                      </p:cBhvr>
                                      <p:to>
                                        <p:strVal val="visible"/>
                                      </p:to>
                                    </p:set>
                                    <p:animEffect transition="in" filter="wipe(left)">
                                      <p:cBhvr>
                                        <p:cTn id="63" dur="500"/>
                                        <p:tgtEl>
                                          <p:spTgt spid="95"/>
                                        </p:tgtEl>
                                      </p:cBhvr>
                                    </p:animEffect>
                                  </p:childTnLst>
                                </p:cTn>
                              </p:par>
                            </p:childTnLst>
                          </p:cTn>
                        </p:par>
                        <p:par>
                          <p:cTn id="64" fill="hold" nodeType="afterGroup">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94"/>
                                        </p:tgtEl>
                                        <p:attrNameLst>
                                          <p:attrName>style.visibility</p:attrName>
                                        </p:attrNameLst>
                                      </p:cBhvr>
                                      <p:to>
                                        <p:strVal val="visible"/>
                                      </p:to>
                                    </p:set>
                                    <p:animEffect transition="in" filter="wipe(left)">
                                      <p:cBhvr>
                                        <p:cTn id="67" dur="500"/>
                                        <p:tgtEl>
                                          <p:spTgt spid="94"/>
                                        </p:tgtEl>
                                      </p:cBhvr>
                                    </p:animEffect>
                                  </p:childTnLst>
                                </p:cTn>
                              </p:par>
                            </p:childTnLst>
                          </p:cTn>
                        </p:par>
                        <p:par>
                          <p:cTn id="68" fill="hold" nodeType="afterGroup">
                            <p:stCondLst>
                              <p:cond delay="8000"/>
                            </p:stCondLst>
                            <p:childTnLst>
                              <p:par>
                                <p:cTn id="69" presetID="22" presetClass="entr" presetSubtype="8" fill="hold" nodeType="afterEffect">
                                  <p:stCondLst>
                                    <p:cond delay="0"/>
                                  </p:stCondLst>
                                  <p:childTnLst>
                                    <p:set>
                                      <p:cBhvr>
                                        <p:cTn id="70" dur="1" fill="hold">
                                          <p:stCondLst>
                                            <p:cond delay="0"/>
                                          </p:stCondLst>
                                        </p:cTn>
                                        <p:tgtEl>
                                          <p:spTgt spid="104"/>
                                        </p:tgtEl>
                                        <p:attrNameLst>
                                          <p:attrName>style.visibility</p:attrName>
                                        </p:attrNameLst>
                                      </p:cBhvr>
                                      <p:to>
                                        <p:strVal val="visible"/>
                                      </p:to>
                                    </p:set>
                                    <p:animEffect transition="in" filter="wipe(left)">
                                      <p:cBhvr>
                                        <p:cTn id="71" dur="500"/>
                                        <p:tgtEl>
                                          <p:spTgt spid="104"/>
                                        </p:tgtEl>
                                      </p:cBhvr>
                                    </p:animEffect>
                                  </p:childTnLst>
                                </p:cTn>
                              </p:par>
                            </p:childTnLst>
                          </p:cTn>
                        </p:par>
                        <p:par>
                          <p:cTn id="72" fill="hold" nodeType="afterGroup">
                            <p:stCondLst>
                              <p:cond delay="8500"/>
                            </p:stCondLst>
                            <p:childTnLst>
                              <p:par>
                                <p:cTn id="73" presetID="22" presetClass="entr" presetSubtype="8" fill="hold" nodeType="afterEffect">
                                  <p:stCondLst>
                                    <p:cond delay="0"/>
                                  </p:stCondLst>
                                  <p:childTnLst>
                                    <p:set>
                                      <p:cBhvr>
                                        <p:cTn id="74" dur="1" fill="hold">
                                          <p:stCondLst>
                                            <p:cond delay="0"/>
                                          </p:stCondLst>
                                        </p:cTn>
                                        <p:tgtEl>
                                          <p:spTgt spid="99"/>
                                        </p:tgtEl>
                                        <p:attrNameLst>
                                          <p:attrName>style.visibility</p:attrName>
                                        </p:attrNameLst>
                                      </p:cBhvr>
                                      <p:to>
                                        <p:strVal val="visible"/>
                                      </p:to>
                                    </p:set>
                                    <p:animEffect transition="in" filter="wipe(left)">
                                      <p:cBhvr>
                                        <p:cTn id="75" dur="500"/>
                                        <p:tgtEl>
                                          <p:spTgt spid="99"/>
                                        </p:tgtEl>
                                      </p:cBhvr>
                                    </p:animEffect>
                                  </p:childTnLst>
                                </p:cTn>
                              </p:par>
                            </p:childTnLst>
                          </p:cTn>
                        </p:par>
                        <p:par>
                          <p:cTn id="76" fill="hold" nodeType="afterGroup">
                            <p:stCondLst>
                              <p:cond delay="9000"/>
                            </p:stCondLst>
                            <p:childTnLst>
                              <p:par>
                                <p:cTn id="77" presetID="22" presetClass="entr" presetSubtype="8" fill="hold" grpId="0" nodeType="afterEffect">
                                  <p:stCondLst>
                                    <p:cond delay="0"/>
                                  </p:stCondLst>
                                  <p:childTnLst>
                                    <p:set>
                                      <p:cBhvr>
                                        <p:cTn id="78" dur="1" fill="hold">
                                          <p:stCondLst>
                                            <p:cond delay="0"/>
                                          </p:stCondLst>
                                        </p:cTn>
                                        <p:tgtEl>
                                          <p:spTgt spid="98"/>
                                        </p:tgtEl>
                                        <p:attrNameLst>
                                          <p:attrName>style.visibility</p:attrName>
                                        </p:attrNameLst>
                                      </p:cBhvr>
                                      <p:to>
                                        <p:strVal val="visible"/>
                                      </p:to>
                                    </p:set>
                                    <p:animEffect transition="in" filter="wipe(left)">
                                      <p:cBhvr>
                                        <p:cTn id="79" dur="500"/>
                                        <p:tgtEl>
                                          <p:spTgt spid="98"/>
                                        </p:tgtEl>
                                      </p:cBhvr>
                                    </p:animEffect>
                                  </p:childTnLst>
                                </p:cTn>
                              </p:par>
                            </p:childTnLst>
                          </p:cTn>
                        </p:par>
                        <p:par>
                          <p:cTn id="80" fill="hold" nodeType="afterGroup">
                            <p:stCondLst>
                              <p:cond delay="9500"/>
                            </p:stCondLst>
                            <p:childTnLst>
                              <p:par>
                                <p:cTn id="81" presetID="22" presetClass="entr" presetSubtype="8" fill="hold" grpId="0" nodeType="afterEffect">
                                  <p:stCondLst>
                                    <p:cond delay="0"/>
                                  </p:stCondLst>
                                  <p:childTnLst>
                                    <p:set>
                                      <p:cBhvr>
                                        <p:cTn id="82" dur="1" fill="hold">
                                          <p:stCondLst>
                                            <p:cond delay="0"/>
                                          </p:stCondLst>
                                        </p:cTn>
                                        <p:tgtEl>
                                          <p:spTgt spid="97"/>
                                        </p:tgtEl>
                                        <p:attrNameLst>
                                          <p:attrName>style.visibility</p:attrName>
                                        </p:attrNameLst>
                                      </p:cBhvr>
                                      <p:to>
                                        <p:strVal val="visible"/>
                                      </p:to>
                                    </p:set>
                                    <p:animEffect transition="in" filter="wipe(left)">
                                      <p:cBhvr>
                                        <p:cTn id="83" dur="500"/>
                                        <p:tgtEl>
                                          <p:spTgt spid="97"/>
                                        </p:tgtEl>
                                      </p:cBhvr>
                                    </p:animEffect>
                                  </p:childTnLst>
                                </p:cTn>
                              </p:par>
                            </p:childTnLst>
                          </p:cTn>
                        </p:par>
                        <p:par>
                          <p:cTn id="84" fill="hold" nodeType="afterGroup">
                            <p:stCondLst>
                              <p:cond delay="10000"/>
                            </p:stCondLst>
                            <p:childTnLst>
                              <p:par>
                                <p:cTn id="85" presetID="22" presetClass="entr" presetSubtype="8" fill="hold" nodeType="afterEffect">
                                  <p:stCondLst>
                                    <p:cond delay="0"/>
                                  </p:stCondLst>
                                  <p:childTnLst>
                                    <p:set>
                                      <p:cBhvr>
                                        <p:cTn id="86" dur="1" fill="hold">
                                          <p:stCondLst>
                                            <p:cond delay="0"/>
                                          </p:stCondLst>
                                        </p:cTn>
                                        <p:tgtEl>
                                          <p:spTgt spid="108"/>
                                        </p:tgtEl>
                                        <p:attrNameLst>
                                          <p:attrName>style.visibility</p:attrName>
                                        </p:attrNameLst>
                                      </p:cBhvr>
                                      <p:to>
                                        <p:strVal val="visible"/>
                                      </p:to>
                                    </p:set>
                                    <p:animEffect transition="in" filter="wipe(left)">
                                      <p:cBhvr>
                                        <p:cTn id="87" dur="500"/>
                                        <p:tgtEl>
                                          <p:spTgt spid="108"/>
                                        </p:tgtEl>
                                      </p:cBhvr>
                                    </p:animEffect>
                                  </p:childTnLst>
                                </p:cTn>
                              </p:par>
                            </p:childTnLst>
                          </p:cTn>
                        </p:par>
                        <p:par>
                          <p:cTn id="88" fill="hold" nodeType="afterGroup">
                            <p:stCondLst>
                              <p:cond delay="10500"/>
                            </p:stCondLst>
                            <p:childTnLst>
                              <p:par>
                                <p:cTn id="89" presetID="22" presetClass="entr" presetSubtype="8" fill="hold" nodeType="afterEffect">
                                  <p:stCondLst>
                                    <p:cond delay="0"/>
                                  </p:stCondLst>
                                  <p:childTnLst>
                                    <p:set>
                                      <p:cBhvr>
                                        <p:cTn id="90" dur="1" fill="hold">
                                          <p:stCondLst>
                                            <p:cond delay="0"/>
                                          </p:stCondLst>
                                        </p:cTn>
                                        <p:tgtEl>
                                          <p:spTgt spid="107"/>
                                        </p:tgtEl>
                                        <p:attrNameLst>
                                          <p:attrName>style.visibility</p:attrName>
                                        </p:attrNameLst>
                                      </p:cBhvr>
                                      <p:to>
                                        <p:strVal val="visible"/>
                                      </p:to>
                                    </p:set>
                                    <p:animEffect transition="in" filter="wipe(left)">
                                      <p:cBhvr>
                                        <p:cTn id="91" dur="500"/>
                                        <p:tgtEl>
                                          <p:spTgt spid="107"/>
                                        </p:tgtEl>
                                      </p:cBhvr>
                                    </p:animEffect>
                                  </p:childTnLst>
                                </p:cTn>
                              </p:par>
                            </p:childTnLst>
                          </p:cTn>
                        </p:par>
                        <p:par>
                          <p:cTn id="92" fill="hold" nodeType="afterGroup">
                            <p:stCondLst>
                              <p:cond delay="11000"/>
                            </p:stCondLst>
                            <p:childTnLst>
                              <p:par>
                                <p:cTn id="93" presetID="22" presetClass="entr" presetSubtype="8" fill="hold" grpId="0" nodeType="afterEffect">
                                  <p:stCondLst>
                                    <p:cond delay="0"/>
                                  </p:stCondLst>
                                  <p:childTnLst>
                                    <p:set>
                                      <p:cBhvr>
                                        <p:cTn id="94" dur="1" fill="hold">
                                          <p:stCondLst>
                                            <p:cond delay="0"/>
                                          </p:stCondLst>
                                        </p:cTn>
                                        <p:tgtEl>
                                          <p:spTgt spid="106"/>
                                        </p:tgtEl>
                                        <p:attrNameLst>
                                          <p:attrName>style.visibility</p:attrName>
                                        </p:attrNameLst>
                                      </p:cBhvr>
                                      <p:to>
                                        <p:strVal val="visible"/>
                                      </p:to>
                                    </p:set>
                                    <p:animEffect transition="in" filter="wipe(left)">
                                      <p:cBhvr>
                                        <p:cTn id="95" dur="500"/>
                                        <p:tgtEl>
                                          <p:spTgt spid="106"/>
                                        </p:tgtEl>
                                      </p:cBhvr>
                                    </p:animEffect>
                                  </p:childTnLst>
                                </p:cTn>
                              </p:par>
                            </p:childTnLst>
                          </p:cTn>
                        </p:par>
                        <p:par>
                          <p:cTn id="96" fill="hold" nodeType="afterGroup">
                            <p:stCondLst>
                              <p:cond delay="11500"/>
                            </p:stCondLst>
                            <p:childTnLst>
                              <p:par>
                                <p:cTn id="97" presetID="22" presetClass="entr" presetSubtype="8" fill="hold" grpId="0" nodeType="afterEffect">
                                  <p:stCondLst>
                                    <p:cond delay="0"/>
                                  </p:stCondLst>
                                  <p:childTnLst>
                                    <p:set>
                                      <p:cBhvr>
                                        <p:cTn id="98" dur="1" fill="hold">
                                          <p:stCondLst>
                                            <p:cond delay="0"/>
                                          </p:stCondLst>
                                        </p:cTn>
                                        <p:tgtEl>
                                          <p:spTgt spid="105"/>
                                        </p:tgtEl>
                                        <p:attrNameLst>
                                          <p:attrName>style.visibility</p:attrName>
                                        </p:attrNameLst>
                                      </p:cBhvr>
                                      <p:to>
                                        <p:strVal val="visible"/>
                                      </p:to>
                                    </p:set>
                                    <p:animEffect transition="in" filter="wipe(left)">
                                      <p:cBhvr>
                                        <p:cTn id="99" dur="500"/>
                                        <p:tgtEl>
                                          <p:spTgt spid="105"/>
                                        </p:tgtEl>
                                      </p:cBhvr>
                                    </p:animEffect>
                                  </p:childTnLst>
                                </p:cTn>
                              </p:par>
                            </p:childTnLst>
                          </p:cTn>
                        </p:par>
                        <p:par>
                          <p:cTn id="100" fill="hold" nodeType="afterGroup">
                            <p:stCondLst>
                              <p:cond delay="12000"/>
                            </p:stCondLst>
                            <p:childTnLst>
                              <p:par>
                                <p:cTn id="101" presetID="22" presetClass="entr" presetSubtype="8" fill="hold" nodeType="afterEffect">
                                  <p:stCondLst>
                                    <p:cond delay="0"/>
                                  </p:stCondLst>
                                  <p:childTnLst>
                                    <p:set>
                                      <p:cBhvr>
                                        <p:cTn id="102" dur="1" fill="hold">
                                          <p:stCondLst>
                                            <p:cond delay="0"/>
                                          </p:stCondLst>
                                        </p:cTn>
                                        <p:tgtEl>
                                          <p:spTgt spid="110"/>
                                        </p:tgtEl>
                                        <p:attrNameLst>
                                          <p:attrName>style.visibility</p:attrName>
                                        </p:attrNameLst>
                                      </p:cBhvr>
                                      <p:to>
                                        <p:strVal val="visible"/>
                                      </p:to>
                                    </p:set>
                                    <p:animEffect transition="in" filter="wipe(left)">
                                      <p:cBhvr>
                                        <p:cTn id="103" dur="500"/>
                                        <p:tgtEl>
                                          <p:spTgt spid="110"/>
                                        </p:tgtEl>
                                      </p:cBhvr>
                                    </p:animEffect>
                                  </p:childTnLst>
                                </p:cTn>
                              </p:par>
                            </p:childTnLst>
                          </p:cTn>
                        </p:par>
                        <p:par>
                          <p:cTn id="104" fill="hold" nodeType="afterGroup">
                            <p:stCondLst>
                              <p:cond delay="12500"/>
                            </p:stCondLst>
                            <p:childTnLst>
                              <p:par>
                                <p:cTn id="105" presetID="22" presetClass="entr" presetSubtype="8" fill="hold" nodeType="afterEffect">
                                  <p:stCondLst>
                                    <p:cond delay="0"/>
                                  </p:stCondLst>
                                  <p:childTnLst>
                                    <p:set>
                                      <p:cBhvr>
                                        <p:cTn id="106" dur="1" fill="hold">
                                          <p:stCondLst>
                                            <p:cond delay="0"/>
                                          </p:stCondLst>
                                        </p:cTn>
                                        <p:tgtEl>
                                          <p:spTgt spid="111"/>
                                        </p:tgtEl>
                                        <p:attrNameLst>
                                          <p:attrName>style.visibility</p:attrName>
                                        </p:attrNameLst>
                                      </p:cBhvr>
                                      <p:to>
                                        <p:strVal val="visible"/>
                                      </p:to>
                                    </p:set>
                                    <p:animEffect transition="in" filter="wipe(left)">
                                      <p:cBhvr>
                                        <p:cTn id="107" dur="500"/>
                                        <p:tgtEl>
                                          <p:spTgt spid="111"/>
                                        </p:tgtEl>
                                      </p:cBhvr>
                                    </p:animEffect>
                                  </p:childTnLst>
                                </p:cTn>
                              </p:par>
                            </p:childTnLst>
                          </p:cTn>
                        </p:par>
                        <p:par>
                          <p:cTn id="108" fill="hold" nodeType="afterGroup">
                            <p:stCondLst>
                              <p:cond delay="13000"/>
                            </p:stCondLst>
                            <p:childTnLst>
                              <p:par>
                                <p:cTn id="109" presetID="22" presetClass="entr" presetSubtype="8" fill="hold" nodeType="afterEffect">
                                  <p:stCondLst>
                                    <p:cond delay="0"/>
                                  </p:stCondLst>
                                  <p:childTnLst>
                                    <p:set>
                                      <p:cBhvr>
                                        <p:cTn id="110" dur="1" fill="hold">
                                          <p:stCondLst>
                                            <p:cond delay="0"/>
                                          </p:stCondLst>
                                        </p:cTn>
                                        <p:tgtEl>
                                          <p:spTgt spid="112"/>
                                        </p:tgtEl>
                                        <p:attrNameLst>
                                          <p:attrName>style.visibility</p:attrName>
                                        </p:attrNameLst>
                                      </p:cBhvr>
                                      <p:to>
                                        <p:strVal val="visible"/>
                                      </p:to>
                                    </p:set>
                                    <p:animEffect transition="in" filter="wipe(left)">
                                      <p:cBhvr>
                                        <p:cTn id="111" dur="500"/>
                                        <p:tgtEl>
                                          <p:spTgt spid="112"/>
                                        </p:tgtEl>
                                      </p:cBhvr>
                                    </p:animEffect>
                                  </p:childTnLst>
                                </p:cTn>
                              </p:par>
                            </p:childTnLst>
                          </p:cTn>
                        </p:par>
                        <p:par>
                          <p:cTn id="112" fill="hold" nodeType="afterGroup">
                            <p:stCondLst>
                              <p:cond delay="13500"/>
                            </p:stCondLst>
                            <p:childTnLst>
                              <p:par>
                                <p:cTn id="113" presetID="22" presetClass="entr" presetSubtype="8" fill="hold" nodeType="afterEffect">
                                  <p:stCondLst>
                                    <p:cond delay="0"/>
                                  </p:stCondLst>
                                  <p:childTnLst>
                                    <p:set>
                                      <p:cBhvr>
                                        <p:cTn id="114" dur="1" fill="hold">
                                          <p:stCondLst>
                                            <p:cond delay="0"/>
                                          </p:stCondLst>
                                        </p:cTn>
                                        <p:tgtEl>
                                          <p:spTgt spid="113"/>
                                        </p:tgtEl>
                                        <p:attrNameLst>
                                          <p:attrName>style.visibility</p:attrName>
                                        </p:attrNameLst>
                                      </p:cBhvr>
                                      <p:to>
                                        <p:strVal val="visible"/>
                                      </p:to>
                                    </p:set>
                                    <p:animEffect transition="in" filter="wipe(left)">
                                      <p:cBhvr>
                                        <p:cTn id="115" dur="500"/>
                                        <p:tgtEl>
                                          <p:spTgt spid="113"/>
                                        </p:tgtEl>
                                      </p:cBhvr>
                                    </p:animEffect>
                                  </p:childTnLst>
                                </p:cTn>
                              </p:par>
                            </p:childTnLst>
                          </p:cTn>
                        </p:par>
                        <p:par>
                          <p:cTn id="116" fill="hold" nodeType="afterGroup">
                            <p:stCondLst>
                              <p:cond delay="14000"/>
                            </p:stCondLst>
                            <p:childTnLst>
                              <p:par>
                                <p:cTn id="117" presetID="22" presetClass="entr" presetSubtype="8" fill="hold" grpId="0" nodeType="afterEffect">
                                  <p:stCondLst>
                                    <p:cond delay="0"/>
                                  </p:stCondLst>
                                  <p:childTnLst>
                                    <p:set>
                                      <p:cBhvr>
                                        <p:cTn id="118" dur="1" fill="hold">
                                          <p:stCondLst>
                                            <p:cond delay="0"/>
                                          </p:stCondLst>
                                        </p:cTn>
                                        <p:tgtEl>
                                          <p:spTgt spid="114"/>
                                        </p:tgtEl>
                                        <p:attrNameLst>
                                          <p:attrName>style.visibility</p:attrName>
                                        </p:attrNameLst>
                                      </p:cBhvr>
                                      <p:to>
                                        <p:strVal val="visible"/>
                                      </p:to>
                                    </p:set>
                                    <p:animEffect transition="in" filter="wipe(left)">
                                      <p:cBhvr>
                                        <p:cTn id="119" dur="500"/>
                                        <p:tgtEl>
                                          <p:spTgt spid="114"/>
                                        </p:tgtEl>
                                      </p:cBhvr>
                                    </p:animEffect>
                                  </p:childTnLst>
                                </p:cTn>
                              </p:par>
                            </p:childTnLst>
                          </p:cTn>
                        </p:par>
                        <p:par>
                          <p:cTn id="120" fill="hold" nodeType="afterGroup">
                            <p:stCondLst>
                              <p:cond delay="14500"/>
                            </p:stCondLst>
                            <p:childTnLst>
                              <p:par>
                                <p:cTn id="121" presetID="22" presetClass="entr" presetSubtype="8" fill="hold" grpId="0" nodeType="afterEffect">
                                  <p:stCondLst>
                                    <p:cond delay="0"/>
                                  </p:stCondLst>
                                  <p:childTnLst>
                                    <p:set>
                                      <p:cBhvr>
                                        <p:cTn id="122" dur="1" fill="hold">
                                          <p:stCondLst>
                                            <p:cond delay="0"/>
                                          </p:stCondLst>
                                        </p:cTn>
                                        <p:tgtEl>
                                          <p:spTgt spid="115"/>
                                        </p:tgtEl>
                                        <p:attrNameLst>
                                          <p:attrName>style.visibility</p:attrName>
                                        </p:attrNameLst>
                                      </p:cBhvr>
                                      <p:to>
                                        <p:strVal val="visible"/>
                                      </p:to>
                                    </p:set>
                                    <p:animEffect transition="in" filter="wipe(left)">
                                      <p:cBhvr>
                                        <p:cTn id="123"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6" grpId="0" animBg="1"/>
      <p:bldP spid="88" grpId="0"/>
      <p:bldP spid="89" grpId="0" animBg="1"/>
      <p:bldP spid="91" grpId="0"/>
      <p:bldP spid="92" grpId="0" animBg="1"/>
      <p:bldP spid="94" grpId="0"/>
      <p:bldP spid="95" grpId="0" animBg="1"/>
      <p:bldP spid="97" grpId="0"/>
      <p:bldP spid="98" grpId="0" animBg="1"/>
      <p:bldP spid="105" grpId="0"/>
      <p:bldP spid="106" grpId="0" animBg="1"/>
      <p:bldP spid="114" grpId="0"/>
      <p:bldP spid="1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17"/>
          <p:cNvSpPr txBox="1">
            <a:spLocks noChangeArrowheads="1"/>
          </p:cNvSpPr>
          <p:nvPr/>
        </p:nvSpPr>
        <p:spPr bwMode="auto">
          <a:xfrm>
            <a:off x="0" y="0"/>
            <a:ext cx="7010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pPr lvl="1"/>
            <a:r>
              <a:rPr lang="en-US" altLang="en-US" sz="4000" b="1" u="sng" dirty="0">
                <a:latin typeface="Bradley Hand ITC" pitchFamily="66" charset="0"/>
              </a:rPr>
              <a:t>Field data collection</a:t>
            </a:r>
          </a:p>
        </p:txBody>
      </p:sp>
      <p:sp>
        <p:nvSpPr>
          <p:cNvPr id="4" name="TextBox 3"/>
          <p:cNvSpPr txBox="1"/>
          <p:nvPr/>
        </p:nvSpPr>
        <p:spPr>
          <a:xfrm>
            <a:off x="4478385" y="1486699"/>
            <a:ext cx="4804011" cy="1200329"/>
          </a:xfrm>
          <a:prstGeom prst="rect">
            <a:avLst/>
          </a:prstGeom>
          <a:noFill/>
        </p:spPr>
        <p:txBody>
          <a:bodyPr wrap="square" rtlCol="0">
            <a:spAutoFit/>
          </a:bodyPr>
          <a:lstStyle/>
          <a:p>
            <a:r>
              <a:rPr lang="en-US" sz="2400" dirty="0"/>
              <a:t>Very expensive</a:t>
            </a:r>
          </a:p>
          <a:p>
            <a:r>
              <a:rPr lang="en-US" sz="2400" dirty="0"/>
              <a:t>Very time consuming</a:t>
            </a:r>
          </a:p>
          <a:p>
            <a:r>
              <a:rPr lang="en-US" sz="2400" dirty="0"/>
              <a:t>Very costly</a:t>
            </a:r>
          </a:p>
        </p:txBody>
      </p:sp>
      <p:pic>
        <p:nvPicPr>
          <p:cNvPr id="10242" name="Picture 2" descr="Risultati immagini per time consuming costly workloa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348" y="1473051"/>
            <a:ext cx="4159037" cy="277105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80106" y="4736812"/>
            <a:ext cx="8491182" cy="1569660"/>
          </a:xfrm>
          <a:prstGeom prst="rect">
            <a:avLst/>
          </a:prstGeom>
          <a:noFill/>
        </p:spPr>
        <p:txBody>
          <a:bodyPr wrap="square" rtlCol="0">
            <a:spAutoFit/>
          </a:bodyPr>
          <a:lstStyle/>
          <a:p>
            <a:r>
              <a:rPr lang="en-US" sz="2400" dirty="0"/>
              <a:t>Make sure the data are collected within the delimited time and in line with the manual and recommendations provided.</a:t>
            </a:r>
          </a:p>
          <a:p>
            <a:r>
              <a:rPr lang="en-US" sz="2400" dirty="0"/>
              <a:t>Any necessary additional measurements (because of errors/ mistakes) is not budgeted.</a:t>
            </a:r>
          </a:p>
        </p:txBody>
      </p:sp>
    </p:spTree>
    <p:extLst>
      <p:ext uri="{BB962C8B-B14F-4D97-AF65-F5344CB8AC3E}">
        <p14:creationId xmlns:p14="http://schemas.microsoft.com/office/powerpoint/2010/main" val="3829511455"/>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0155" y="1317517"/>
            <a:ext cx="7349320" cy="461665"/>
          </a:xfrm>
          <a:prstGeom prst="rect">
            <a:avLst/>
          </a:prstGeom>
        </p:spPr>
        <p:txBody>
          <a:bodyPr wrap="square">
            <a:spAutoFit/>
          </a:bodyPr>
          <a:lstStyle/>
          <a:p>
            <a:r>
              <a:rPr lang="en-US" sz="2400" dirty="0"/>
              <a:t>Why using paper field form?</a:t>
            </a:r>
          </a:p>
        </p:txBody>
      </p:sp>
      <p:sp>
        <p:nvSpPr>
          <p:cNvPr id="3" name="TextBox 117"/>
          <p:cNvSpPr txBox="1">
            <a:spLocks noChangeArrowheads="1"/>
          </p:cNvSpPr>
          <p:nvPr/>
        </p:nvSpPr>
        <p:spPr bwMode="auto">
          <a:xfrm>
            <a:off x="0" y="0"/>
            <a:ext cx="7010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4000" b="1" dirty="0">
                <a:latin typeface="Bradley Hand ITC" pitchFamily="66" charset="0"/>
              </a:rPr>
              <a:t>	</a:t>
            </a:r>
            <a:r>
              <a:rPr lang="en-US" altLang="en-US" sz="4000" b="1" u="sng" dirty="0">
                <a:latin typeface="Bradley Hand ITC" pitchFamily="66" charset="0"/>
              </a:rPr>
              <a:t>Field Form</a:t>
            </a:r>
          </a:p>
        </p:txBody>
      </p:sp>
      <p:sp>
        <p:nvSpPr>
          <p:cNvPr id="4" name="TextBox 3"/>
          <p:cNvSpPr txBox="1"/>
          <p:nvPr/>
        </p:nvSpPr>
        <p:spPr>
          <a:xfrm>
            <a:off x="1269242" y="2292824"/>
            <a:ext cx="6810233" cy="2308324"/>
          </a:xfrm>
          <a:prstGeom prst="rect">
            <a:avLst/>
          </a:prstGeom>
          <a:noFill/>
        </p:spPr>
        <p:txBody>
          <a:bodyPr wrap="square" rtlCol="0">
            <a:spAutoFit/>
          </a:bodyPr>
          <a:lstStyle/>
          <a:p>
            <a:pPr marL="285750" indent="-285750">
              <a:buFontTx/>
              <a:buChar char="-"/>
            </a:pPr>
            <a:r>
              <a:rPr lang="en-US" sz="2400" dirty="0"/>
              <a:t>Second data entry in case of technological failure</a:t>
            </a:r>
          </a:p>
          <a:p>
            <a:pPr marL="285750" indent="-285750">
              <a:buFontTx/>
              <a:buChar char="-"/>
            </a:pPr>
            <a:r>
              <a:rPr lang="en-US" sz="2400" dirty="0"/>
              <a:t>Quality control</a:t>
            </a:r>
          </a:p>
          <a:p>
            <a:pPr marL="285750" indent="-285750">
              <a:buFontTx/>
              <a:buChar char="-"/>
            </a:pPr>
            <a:r>
              <a:rPr lang="en-US" sz="2400" dirty="0"/>
              <a:t>To provide information that cannot be provided easily using the tablet</a:t>
            </a:r>
          </a:p>
          <a:p>
            <a:pPr marL="285750" indent="-285750">
              <a:buFontTx/>
              <a:buChar char="-"/>
            </a:pPr>
            <a:r>
              <a:rPr lang="en-US" sz="2400" dirty="0"/>
              <a:t>Sometimes there is nothing better than a paper and a pencil</a:t>
            </a:r>
          </a:p>
        </p:txBody>
      </p:sp>
    </p:spTree>
    <p:extLst>
      <p:ext uri="{BB962C8B-B14F-4D97-AF65-F5344CB8AC3E}">
        <p14:creationId xmlns:p14="http://schemas.microsoft.com/office/powerpoint/2010/main" val="890878875"/>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93926" y="1064014"/>
            <a:ext cx="7867935" cy="4401205"/>
          </a:xfrm>
          <a:prstGeom prst="rect">
            <a:avLst/>
          </a:prstGeom>
        </p:spPr>
        <p:txBody>
          <a:bodyPr wrap="square">
            <a:spAutoFit/>
          </a:bodyPr>
          <a:lstStyle/>
          <a:p>
            <a:r>
              <a:rPr lang="en-US" sz="2000" dirty="0"/>
              <a:t>F1 – PLOT   1/3			- 1 per plot</a:t>
            </a:r>
          </a:p>
          <a:p>
            <a:r>
              <a:rPr lang="en-US" sz="2000" dirty="0"/>
              <a:t>F2 – PLOT   2/3			- 1 per plot</a:t>
            </a:r>
          </a:p>
          <a:p>
            <a:r>
              <a:rPr lang="en-US" sz="2000" dirty="0"/>
              <a:t>F3 – PLOT   3/3 			- 1 per plot</a:t>
            </a:r>
          </a:p>
          <a:p>
            <a:r>
              <a:rPr lang="en-US" sz="2000" dirty="0"/>
              <a:t>F4 – LAND FEATURE  		- 1 to 4 per plot     </a:t>
            </a:r>
          </a:p>
          <a:p>
            <a:r>
              <a:rPr lang="en-US" sz="2000" dirty="0"/>
              <a:t>F5 – LAND FEATURE 		- 1 to 4 per plot </a:t>
            </a:r>
          </a:p>
          <a:p>
            <a:r>
              <a:rPr lang="en-US" sz="2000" dirty="0"/>
              <a:t>F6 – LAND FEATURE 		- 1 to 4 per plot </a:t>
            </a:r>
          </a:p>
          <a:p>
            <a:r>
              <a:rPr lang="en-US" sz="2000" dirty="0"/>
              <a:t>F7 – SUBPLOT 			- 5 per plot</a:t>
            </a:r>
          </a:p>
          <a:p>
            <a:r>
              <a:rPr lang="en-US" sz="2000" dirty="0"/>
              <a:t>F8 – SEEDLING 			- 1 per plot                   </a:t>
            </a:r>
          </a:p>
          <a:p>
            <a:r>
              <a:rPr lang="en-US" sz="2000" dirty="0"/>
              <a:t>F9 – COARSE WOOD DEBRIS 	- 1 per plot</a:t>
            </a:r>
          </a:p>
          <a:p>
            <a:r>
              <a:rPr lang="en-US" sz="2000" dirty="0"/>
              <a:t>F10 – FINE WOOD DEBRIS 		- 1 per plot</a:t>
            </a:r>
          </a:p>
          <a:p>
            <a:r>
              <a:rPr lang="en-US" sz="2000" dirty="0"/>
              <a:t>F 11– LITTER AND SOIL  		- 1 per plot</a:t>
            </a:r>
          </a:p>
          <a:p>
            <a:r>
              <a:rPr lang="en-US" sz="2000" dirty="0"/>
              <a:t>F12 – TREE AND SAPLING DATA 	- at least 1 per plot</a:t>
            </a:r>
          </a:p>
          <a:p>
            <a:r>
              <a:rPr lang="en-US" sz="2000" dirty="0"/>
              <a:t>F13 – BAMBOO			- 1 per plot</a:t>
            </a:r>
          </a:p>
          <a:p>
            <a:r>
              <a:rPr lang="en-US" sz="2000" dirty="0"/>
              <a:t>F14 – SPECIMEN DATA		- As required</a:t>
            </a:r>
          </a:p>
        </p:txBody>
      </p:sp>
      <p:sp>
        <p:nvSpPr>
          <p:cNvPr id="3" name="TextBox 117"/>
          <p:cNvSpPr txBox="1">
            <a:spLocks noChangeArrowheads="1"/>
          </p:cNvSpPr>
          <p:nvPr/>
        </p:nvSpPr>
        <p:spPr bwMode="auto">
          <a:xfrm>
            <a:off x="0" y="0"/>
            <a:ext cx="7010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4000" b="1" dirty="0">
                <a:latin typeface="Bradley Hand ITC" pitchFamily="66" charset="0"/>
              </a:rPr>
              <a:t>	</a:t>
            </a:r>
            <a:r>
              <a:rPr lang="en-US" altLang="en-US" sz="4000" b="1" u="sng" dirty="0">
                <a:latin typeface="Bradley Hand ITC" pitchFamily="66" charset="0"/>
              </a:rPr>
              <a:t>Structure of the Field Form</a:t>
            </a:r>
          </a:p>
        </p:txBody>
      </p:sp>
      <p:sp>
        <p:nvSpPr>
          <p:cNvPr id="5" name="TextBox 4"/>
          <p:cNvSpPr txBox="1"/>
          <p:nvPr/>
        </p:nvSpPr>
        <p:spPr>
          <a:xfrm>
            <a:off x="4405666" y="598702"/>
            <a:ext cx="4790364" cy="461665"/>
          </a:xfrm>
          <a:prstGeom prst="rect">
            <a:avLst/>
          </a:prstGeom>
          <a:noFill/>
        </p:spPr>
        <p:txBody>
          <a:bodyPr wrap="square" rtlCol="0">
            <a:spAutoFit/>
          </a:bodyPr>
          <a:lstStyle/>
          <a:p>
            <a:r>
              <a:rPr lang="en-US" sz="2400" dirty="0"/>
              <a:t>APPROX. NUMBER OF FIELD FORMS</a:t>
            </a:r>
          </a:p>
        </p:txBody>
      </p:sp>
      <p:sp>
        <p:nvSpPr>
          <p:cNvPr id="6" name="TextBox 5"/>
          <p:cNvSpPr txBox="1"/>
          <p:nvPr/>
        </p:nvSpPr>
        <p:spPr>
          <a:xfrm>
            <a:off x="226893" y="5628490"/>
            <a:ext cx="8712389" cy="646331"/>
          </a:xfrm>
          <a:prstGeom prst="rect">
            <a:avLst/>
          </a:prstGeom>
          <a:noFill/>
        </p:spPr>
        <p:txBody>
          <a:bodyPr wrap="square" rtlCol="0">
            <a:spAutoFit/>
          </a:bodyPr>
          <a:lstStyle/>
          <a:p>
            <a:r>
              <a:rPr lang="en-US" sz="1800" i="1" dirty="0"/>
              <a:t>Should be at least 11 field forms per plot.  If no trees are found in one plot, you provide the form without data entry. Make sure the field forms are numbered</a:t>
            </a:r>
          </a:p>
        </p:txBody>
      </p:sp>
      <p:sp>
        <p:nvSpPr>
          <p:cNvPr id="7" name="TextBox 6"/>
          <p:cNvSpPr txBox="1"/>
          <p:nvPr/>
        </p:nvSpPr>
        <p:spPr>
          <a:xfrm>
            <a:off x="573201" y="596904"/>
            <a:ext cx="4561766" cy="461665"/>
          </a:xfrm>
          <a:prstGeom prst="rect">
            <a:avLst/>
          </a:prstGeom>
          <a:noFill/>
        </p:spPr>
        <p:txBody>
          <a:bodyPr wrap="square" rtlCol="0">
            <a:spAutoFit/>
          </a:bodyPr>
          <a:lstStyle/>
          <a:p>
            <a:r>
              <a:rPr lang="en-US" sz="2400" dirty="0"/>
              <a:t>FIELD FORMS</a:t>
            </a:r>
          </a:p>
        </p:txBody>
      </p:sp>
    </p:spTree>
    <p:extLst>
      <p:ext uri="{BB962C8B-B14F-4D97-AF65-F5344CB8AC3E}">
        <p14:creationId xmlns:p14="http://schemas.microsoft.com/office/powerpoint/2010/main" val="3839270721"/>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07886"/>
            <a:ext cx="4552505" cy="58703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17"/>
          <p:cNvSpPr txBox="1">
            <a:spLocks noChangeArrowheads="1"/>
          </p:cNvSpPr>
          <p:nvPr/>
        </p:nvSpPr>
        <p:spPr bwMode="auto">
          <a:xfrm>
            <a:off x="0" y="0"/>
            <a:ext cx="7010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4000" b="1" dirty="0">
                <a:latin typeface="Bradley Hand ITC" pitchFamily="66" charset="0"/>
              </a:rPr>
              <a:t>F1 – Plot (1/3) </a:t>
            </a:r>
          </a:p>
        </p:txBody>
      </p:sp>
      <p:sp>
        <p:nvSpPr>
          <p:cNvPr id="4" name="Oval 3"/>
          <p:cNvSpPr/>
          <p:nvPr/>
        </p:nvSpPr>
        <p:spPr>
          <a:xfrm>
            <a:off x="1009932" y="914398"/>
            <a:ext cx="232012" cy="23201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4867854" y="1819538"/>
            <a:ext cx="3671248" cy="1569660"/>
          </a:xfrm>
          <a:prstGeom prst="rect">
            <a:avLst/>
          </a:prstGeom>
          <a:noFill/>
        </p:spPr>
        <p:txBody>
          <a:bodyPr wrap="square" rtlCol="0">
            <a:spAutoFit/>
          </a:bodyPr>
          <a:lstStyle/>
          <a:p>
            <a:r>
              <a:rPr lang="en-US" sz="2400" dirty="0">
                <a:solidFill>
                  <a:srgbClr val="FF0000"/>
                </a:solidFill>
              </a:rPr>
              <a:t>All variables to have a code that corresponds to the number of the paragraph in the manual</a:t>
            </a:r>
          </a:p>
        </p:txBody>
      </p:sp>
      <p:sp>
        <p:nvSpPr>
          <p:cNvPr id="6" name="Rectangle 5"/>
          <p:cNvSpPr/>
          <p:nvPr/>
        </p:nvSpPr>
        <p:spPr>
          <a:xfrm>
            <a:off x="4990683" y="3443621"/>
            <a:ext cx="204716" cy="27295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5318230" y="3429970"/>
            <a:ext cx="2879677" cy="338554"/>
          </a:xfrm>
          <a:prstGeom prst="rect">
            <a:avLst/>
          </a:prstGeom>
          <a:noFill/>
        </p:spPr>
        <p:txBody>
          <a:bodyPr wrap="square" rtlCol="0">
            <a:spAutoFit/>
          </a:bodyPr>
          <a:lstStyle/>
          <a:p>
            <a:r>
              <a:rPr lang="en-US" dirty="0"/>
              <a:t>Multiple selection possible</a:t>
            </a:r>
          </a:p>
        </p:txBody>
      </p:sp>
      <p:sp>
        <p:nvSpPr>
          <p:cNvPr id="8" name="TextBox 7"/>
          <p:cNvSpPr txBox="1"/>
          <p:nvPr/>
        </p:nvSpPr>
        <p:spPr>
          <a:xfrm>
            <a:off x="5334150" y="3800738"/>
            <a:ext cx="2879677" cy="338554"/>
          </a:xfrm>
          <a:prstGeom prst="rect">
            <a:avLst/>
          </a:prstGeom>
          <a:noFill/>
        </p:spPr>
        <p:txBody>
          <a:bodyPr wrap="square" rtlCol="0">
            <a:spAutoFit/>
          </a:bodyPr>
          <a:lstStyle/>
          <a:p>
            <a:r>
              <a:rPr lang="en-US" dirty="0"/>
              <a:t>Single choice possible</a:t>
            </a:r>
          </a:p>
        </p:txBody>
      </p:sp>
      <p:sp>
        <p:nvSpPr>
          <p:cNvPr id="9" name="Oval 8"/>
          <p:cNvSpPr/>
          <p:nvPr/>
        </p:nvSpPr>
        <p:spPr>
          <a:xfrm>
            <a:off x="4983857" y="3896274"/>
            <a:ext cx="225189" cy="169277"/>
          </a:xfrm>
          <a:prstGeom prst="ellipse">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0" name="TextBox 9"/>
          <p:cNvSpPr txBox="1"/>
          <p:nvPr/>
        </p:nvSpPr>
        <p:spPr>
          <a:xfrm>
            <a:off x="4858742" y="4212450"/>
            <a:ext cx="2879677" cy="338554"/>
          </a:xfrm>
          <a:prstGeom prst="rect">
            <a:avLst/>
          </a:prstGeom>
          <a:noFill/>
        </p:spPr>
        <p:txBody>
          <a:bodyPr wrap="square" rtlCol="0">
            <a:spAutoFit/>
          </a:bodyPr>
          <a:lstStyle/>
          <a:p>
            <a:r>
              <a:rPr lang="en-US" dirty="0"/>
              <a:t>Notes: provide comments here</a:t>
            </a:r>
          </a:p>
        </p:txBody>
      </p:sp>
      <p:sp>
        <p:nvSpPr>
          <p:cNvPr id="11" name="TextBox 10"/>
          <p:cNvSpPr txBox="1"/>
          <p:nvPr/>
        </p:nvSpPr>
        <p:spPr>
          <a:xfrm>
            <a:off x="4906367" y="5616055"/>
            <a:ext cx="3746314" cy="584775"/>
          </a:xfrm>
          <a:prstGeom prst="rect">
            <a:avLst/>
          </a:prstGeom>
          <a:noFill/>
        </p:spPr>
        <p:txBody>
          <a:bodyPr wrap="square" rtlCol="0">
            <a:spAutoFit/>
          </a:bodyPr>
          <a:lstStyle/>
          <a:p>
            <a:r>
              <a:rPr lang="en-US" dirty="0"/>
              <a:t>This is important!! Will allow you to well remember that particular plot</a:t>
            </a:r>
          </a:p>
        </p:txBody>
      </p:sp>
      <p:sp>
        <p:nvSpPr>
          <p:cNvPr id="12" name="Right Arrow 11"/>
          <p:cNvSpPr/>
          <p:nvPr/>
        </p:nvSpPr>
        <p:spPr>
          <a:xfrm flipH="1">
            <a:off x="4096578" y="5725240"/>
            <a:ext cx="723327" cy="573206"/>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3" name="TextBox 12"/>
          <p:cNvSpPr txBox="1"/>
          <p:nvPr/>
        </p:nvSpPr>
        <p:spPr>
          <a:xfrm>
            <a:off x="4858742" y="4589295"/>
            <a:ext cx="3671248" cy="830997"/>
          </a:xfrm>
          <a:prstGeom prst="rect">
            <a:avLst/>
          </a:prstGeom>
          <a:noFill/>
        </p:spPr>
        <p:txBody>
          <a:bodyPr wrap="square" rtlCol="0">
            <a:spAutoFit/>
          </a:bodyPr>
          <a:lstStyle/>
          <a:p>
            <a:r>
              <a:rPr lang="en-US" dirty="0"/>
              <a:t>Indicate in the RP note, if the RP is not taken in the subplot </a:t>
            </a:r>
            <a:r>
              <a:rPr lang="en-US" dirty="0" err="1"/>
              <a:t>centre</a:t>
            </a:r>
            <a:r>
              <a:rPr lang="en-US" dirty="0"/>
              <a:t>, and any other information to help to find the RP</a:t>
            </a:r>
          </a:p>
        </p:txBody>
      </p:sp>
      <p:sp>
        <p:nvSpPr>
          <p:cNvPr id="14" name="Right Arrow 13"/>
          <p:cNvSpPr/>
          <p:nvPr/>
        </p:nvSpPr>
        <p:spPr>
          <a:xfrm flipH="1">
            <a:off x="4135415" y="4431587"/>
            <a:ext cx="723327" cy="573206"/>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TextBox 14"/>
          <p:cNvSpPr txBox="1"/>
          <p:nvPr/>
        </p:nvSpPr>
        <p:spPr>
          <a:xfrm>
            <a:off x="4844967" y="868125"/>
            <a:ext cx="3671248" cy="830997"/>
          </a:xfrm>
          <a:prstGeom prst="rect">
            <a:avLst/>
          </a:prstGeom>
          <a:noFill/>
        </p:spPr>
        <p:txBody>
          <a:bodyPr wrap="square" rtlCol="0">
            <a:spAutoFit/>
          </a:bodyPr>
          <a:lstStyle/>
          <a:p>
            <a:r>
              <a:rPr lang="en-US" sz="2400" dirty="0">
                <a:solidFill>
                  <a:srgbClr val="FF0000"/>
                </a:solidFill>
              </a:rPr>
              <a:t>ON ALL FORMS, INDICATE THE PLOT NUMBER</a:t>
            </a:r>
          </a:p>
        </p:txBody>
      </p:sp>
      <p:sp>
        <p:nvSpPr>
          <p:cNvPr id="16" name="Right Arrow 15"/>
          <p:cNvSpPr/>
          <p:nvPr/>
        </p:nvSpPr>
        <p:spPr>
          <a:xfrm>
            <a:off x="4490114" y="955342"/>
            <a:ext cx="341205" cy="382138"/>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86092671"/>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7672" y="882329"/>
            <a:ext cx="4856684" cy="5452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117"/>
          <p:cNvSpPr txBox="1">
            <a:spLocks noChangeArrowheads="1"/>
          </p:cNvSpPr>
          <p:nvPr/>
        </p:nvSpPr>
        <p:spPr bwMode="auto">
          <a:xfrm>
            <a:off x="0" y="0"/>
            <a:ext cx="7010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4000" b="1" dirty="0">
                <a:latin typeface="Bradley Hand ITC" pitchFamily="66" charset="0"/>
              </a:rPr>
              <a:t>F2 – Plot (2/3)</a:t>
            </a:r>
          </a:p>
        </p:txBody>
      </p:sp>
      <p:sp>
        <p:nvSpPr>
          <p:cNvPr id="4" name="TextBox 3"/>
          <p:cNvSpPr txBox="1"/>
          <p:nvPr/>
        </p:nvSpPr>
        <p:spPr>
          <a:xfrm>
            <a:off x="5445468" y="996286"/>
            <a:ext cx="3671248" cy="1200329"/>
          </a:xfrm>
          <a:prstGeom prst="rect">
            <a:avLst/>
          </a:prstGeom>
          <a:noFill/>
        </p:spPr>
        <p:txBody>
          <a:bodyPr wrap="square" rtlCol="0">
            <a:spAutoFit/>
          </a:bodyPr>
          <a:lstStyle/>
          <a:p>
            <a:r>
              <a:rPr lang="en-US" sz="2400" dirty="0">
                <a:solidFill>
                  <a:srgbClr val="FF0000"/>
                </a:solidFill>
              </a:rPr>
              <a:t>Important to help the team with the DGPS to find the plot location</a:t>
            </a:r>
          </a:p>
        </p:txBody>
      </p:sp>
      <p:sp>
        <p:nvSpPr>
          <p:cNvPr id="5" name="TextBox 4"/>
          <p:cNvSpPr txBox="1"/>
          <p:nvPr/>
        </p:nvSpPr>
        <p:spPr>
          <a:xfrm>
            <a:off x="5475036" y="2410497"/>
            <a:ext cx="3671248" cy="830997"/>
          </a:xfrm>
          <a:prstGeom prst="rect">
            <a:avLst/>
          </a:prstGeom>
          <a:noFill/>
        </p:spPr>
        <p:txBody>
          <a:bodyPr wrap="square" rtlCol="0">
            <a:spAutoFit/>
          </a:bodyPr>
          <a:lstStyle/>
          <a:p>
            <a:r>
              <a:rPr lang="en-US" sz="2400" dirty="0">
                <a:solidFill>
                  <a:srgbClr val="FF0000"/>
                </a:solidFill>
              </a:rPr>
              <a:t>Important to help any re-measurement process</a:t>
            </a:r>
          </a:p>
        </p:txBody>
      </p:sp>
    </p:spTree>
    <p:extLst>
      <p:ext uri="{BB962C8B-B14F-4D97-AF65-F5344CB8AC3E}">
        <p14:creationId xmlns:p14="http://schemas.microsoft.com/office/powerpoint/2010/main" val="2044029773"/>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477" y="835207"/>
            <a:ext cx="4438938" cy="56501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117"/>
          <p:cNvSpPr txBox="1">
            <a:spLocks noChangeArrowheads="1"/>
          </p:cNvSpPr>
          <p:nvPr/>
        </p:nvSpPr>
        <p:spPr bwMode="auto">
          <a:xfrm>
            <a:off x="136477" y="0"/>
            <a:ext cx="7010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4000" b="1" dirty="0">
                <a:latin typeface="Bradley Hand ITC" pitchFamily="66" charset="0"/>
              </a:rPr>
              <a:t>F3 – Plot (3/3)</a:t>
            </a:r>
          </a:p>
        </p:txBody>
      </p:sp>
      <p:sp>
        <p:nvSpPr>
          <p:cNvPr id="4" name="Rectangle 3"/>
          <p:cNvSpPr/>
          <p:nvPr/>
        </p:nvSpPr>
        <p:spPr>
          <a:xfrm>
            <a:off x="4763069" y="982638"/>
            <a:ext cx="4230806" cy="2308324"/>
          </a:xfrm>
          <a:prstGeom prst="rect">
            <a:avLst/>
          </a:prstGeom>
        </p:spPr>
        <p:txBody>
          <a:bodyPr wrap="square">
            <a:spAutoFit/>
          </a:bodyPr>
          <a:lstStyle/>
          <a:p>
            <a:pPr algn="just"/>
            <a:r>
              <a:rPr lang="en-US" sz="2400" dirty="0"/>
              <a:t>Include a record of conversations with a plot landowner/contact. While not a part of the official plot record, this information documents that permission was obtained.</a:t>
            </a:r>
          </a:p>
        </p:txBody>
      </p:sp>
    </p:spTree>
    <p:extLst>
      <p:ext uri="{BB962C8B-B14F-4D97-AF65-F5344CB8AC3E}">
        <p14:creationId xmlns:p14="http://schemas.microsoft.com/office/powerpoint/2010/main" val="657743325"/>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7"/>
          <p:cNvSpPr txBox="1">
            <a:spLocks noChangeArrowheads="1"/>
          </p:cNvSpPr>
          <p:nvPr/>
        </p:nvSpPr>
        <p:spPr bwMode="auto">
          <a:xfrm>
            <a:off x="0" y="0"/>
            <a:ext cx="7010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4000" b="1" dirty="0">
                <a:latin typeface="Bradley Hand ITC" pitchFamily="66" charset="0"/>
              </a:rPr>
              <a:t>	F4- Land Feature</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467" y="707886"/>
            <a:ext cx="5175707" cy="58430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6354" y="3764984"/>
            <a:ext cx="3511581" cy="27859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5466353" y="2482095"/>
            <a:ext cx="3511581" cy="646331"/>
          </a:xfrm>
          <a:prstGeom prst="rect">
            <a:avLst/>
          </a:prstGeom>
        </p:spPr>
        <p:txBody>
          <a:bodyPr wrap="square">
            <a:spAutoFit/>
          </a:bodyPr>
          <a:lstStyle/>
          <a:p>
            <a:pPr algn="just"/>
            <a:r>
              <a:rPr lang="en-US" sz="1800" dirty="0"/>
              <a:t>At least one land feature is described in each plot. </a:t>
            </a:r>
          </a:p>
        </p:txBody>
      </p:sp>
    </p:spTree>
    <p:extLst>
      <p:ext uri="{BB962C8B-B14F-4D97-AF65-F5344CB8AC3E}">
        <p14:creationId xmlns:p14="http://schemas.microsoft.com/office/powerpoint/2010/main" val="4048881523"/>
      </p:ext>
    </p:extLst>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7"/>
          <p:cNvSpPr txBox="1">
            <a:spLocks noChangeArrowheads="1"/>
          </p:cNvSpPr>
          <p:nvPr/>
        </p:nvSpPr>
        <p:spPr bwMode="auto">
          <a:xfrm>
            <a:off x="0" y="0"/>
            <a:ext cx="7010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4000" b="1" dirty="0">
                <a:latin typeface="Bradley Hand ITC" pitchFamily="66" charset="0"/>
              </a:rPr>
              <a:t>	F5- Land Feature (Objects)</a:t>
            </a: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040" y="1431113"/>
            <a:ext cx="7667127" cy="52153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153040" y="765174"/>
            <a:ext cx="8563545" cy="369332"/>
          </a:xfrm>
          <a:prstGeom prst="rect">
            <a:avLst/>
          </a:prstGeom>
        </p:spPr>
        <p:txBody>
          <a:bodyPr wrap="square">
            <a:spAutoFit/>
          </a:bodyPr>
          <a:lstStyle/>
          <a:p>
            <a:pPr algn="just"/>
            <a:r>
              <a:rPr lang="en-US" sz="1800" dirty="0"/>
              <a:t>Each land feature must have at least one object assigned</a:t>
            </a:r>
          </a:p>
        </p:txBody>
      </p:sp>
    </p:spTree>
    <p:extLst>
      <p:ext uri="{BB962C8B-B14F-4D97-AF65-F5344CB8AC3E}">
        <p14:creationId xmlns:p14="http://schemas.microsoft.com/office/powerpoint/2010/main" val="2718729010"/>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rgbClr val="A9D18E"/>
            </a:gs>
            <a:gs pos="100000">
              <a:srgbClr val="FFFFFF"/>
            </a:gs>
            <a:gs pos="100000">
              <a:srgbClr val="CCFFCC"/>
            </a:gs>
          </a:gsLst>
          <a:lin ang="5400000"/>
        </a:gradFill>
        <a:effectLst/>
      </p:bgPr>
    </p:bg>
    <p:spTree>
      <p:nvGrpSpPr>
        <p:cNvPr id="1" name=""/>
        <p:cNvGrpSpPr/>
        <p:nvPr/>
      </p:nvGrpSpPr>
      <p:grpSpPr>
        <a:xfrm>
          <a:off x="0" y="0"/>
          <a:ext cx="0" cy="0"/>
          <a:chOff x="0" y="0"/>
          <a:chExt cx="0" cy="0"/>
        </a:xfrm>
      </p:grpSpPr>
      <p:pic>
        <p:nvPicPr>
          <p:cNvPr id="7" name="Image 1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2413" y="1755775"/>
            <a:ext cx="1914525"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re 1"/>
          <p:cNvSpPr txBox="1">
            <a:spLocks/>
          </p:cNvSpPr>
          <p:nvPr/>
        </p:nvSpPr>
        <p:spPr>
          <a:xfrm>
            <a:off x="3946525" y="-176211"/>
            <a:ext cx="4297362" cy="1141412"/>
          </a:xfrm>
          <a:prstGeom prst="rect">
            <a:avLst/>
          </a:prstGeom>
        </p:spPr>
        <p:txBody>
          <a:bodyPr vert="horz" lIns="91440" tIns="45720" rIns="91440" bIns="45720" rtlCol="0" anchor="ctr">
            <a:normAutofit/>
          </a:bodyPr>
          <a:lstStyle>
            <a:lvl1pPr algn="l" defTabSz="617538" rtl="0" fontAlgn="base">
              <a:lnSpc>
                <a:spcPct val="90000"/>
              </a:lnSpc>
              <a:spcBef>
                <a:spcPct val="0"/>
              </a:spcBef>
              <a:spcAft>
                <a:spcPct val="0"/>
              </a:spcAft>
              <a:defRPr sz="2900" kern="1200">
                <a:solidFill>
                  <a:schemeClr val="tx1"/>
                </a:solidFill>
                <a:latin typeface="+mj-lt"/>
                <a:ea typeface="+mj-ea"/>
                <a:cs typeface="+mj-cs"/>
              </a:defRPr>
            </a:lvl1pPr>
            <a:lvl2pPr algn="l" defTabSz="617538" rtl="0" fontAlgn="base">
              <a:lnSpc>
                <a:spcPct val="90000"/>
              </a:lnSpc>
              <a:spcBef>
                <a:spcPct val="0"/>
              </a:spcBef>
              <a:spcAft>
                <a:spcPct val="0"/>
              </a:spcAft>
              <a:defRPr sz="2900">
                <a:solidFill>
                  <a:schemeClr val="tx1"/>
                </a:solidFill>
                <a:latin typeface="Calibri Light" pitchFamily="34" charset="0"/>
              </a:defRPr>
            </a:lvl2pPr>
            <a:lvl3pPr algn="l" defTabSz="617538" rtl="0" fontAlgn="base">
              <a:lnSpc>
                <a:spcPct val="90000"/>
              </a:lnSpc>
              <a:spcBef>
                <a:spcPct val="0"/>
              </a:spcBef>
              <a:spcAft>
                <a:spcPct val="0"/>
              </a:spcAft>
              <a:defRPr sz="2900">
                <a:solidFill>
                  <a:schemeClr val="tx1"/>
                </a:solidFill>
                <a:latin typeface="Calibri Light" pitchFamily="34" charset="0"/>
              </a:defRPr>
            </a:lvl3pPr>
            <a:lvl4pPr algn="l" defTabSz="617538" rtl="0" fontAlgn="base">
              <a:lnSpc>
                <a:spcPct val="90000"/>
              </a:lnSpc>
              <a:spcBef>
                <a:spcPct val="0"/>
              </a:spcBef>
              <a:spcAft>
                <a:spcPct val="0"/>
              </a:spcAft>
              <a:defRPr sz="2900">
                <a:solidFill>
                  <a:schemeClr val="tx1"/>
                </a:solidFill>
                <a:latin typeface="Calibri Light" pitchFamily="34" charset="0"/>
              </a:defRPr>
            </a:lvl4pPr>
            <a:lvl5pPr algn="l" defTabSz="617538" rtl="0" fontAlgn="base">
              <a:lnSpc>
                <a:spcPct val="90000"/>
              </a:lnSpc>
              <a:spcBef>
                <a:spcPct val="0"/>
              </a:spcBef>
              <a:spcAft>
                <a:spcPct val="0"/>
              </a:spcAft>
              <a:defRPr sz="2900">
                <a:solidFill>
                  <a:schemeClr val="tx1"/>
                </a:solidFill>
                <a:latin typeface="Calibri Light" pitchFamily="34" charset="0"/>
              </a:defRPr>
            </a:lvl5pPr>
            <a:lvl6pPr marL="457200" algn="l" defTabSz="617538" rtl="0" fontAlgn="base">
              <a:lnSpc>
                <a:spcPct val="90000"/>
              </a:lnSpc>
              <a:spcBef>
                <a:spcPct val="0"/>
              </a:spcBef>
              <a:spcAft>
                <a:spcPct val="0"/>
              </a:spcAft>
              <a:defRPr sz="2900">
                <a:solidFill>
                  <a:schemeClr val="tx1"/>
                </a:solidFill>
                <a:latin typeface="Calibri Light" pitchFamily="34" charset="0"/>
              </a:defRPr>
            </a:lvl6pPr>
            <a:lvl7pPr marL="914400" algn="l" defTabSz="617538" rtl="0" fontAlgn="base">
              <a:lnSpc>
                <a:spcPct val="90000"/>
              </a:lnSpc>
              <a:spcBef>
                <a:spcPct val="0"/>
              </a:spcBef>
              <a:spcAft>
                <a:spcPct val="0"/>
              </a:spcAft>
              <a:defRPr sz="2900">
                <a:solidFill>
                  <a:schemeClr val="tx1"/>
                </a:solidFill>
                <a:latin typeface="Calibri Light" pitchFamily="34" charset="0"/>
              </a:defRPr>
            </a:lvl7pPr>
            <a:lvl8pPr marL="1371600" algn="l" defTabSz="617538" rtl="0" fontAlgn="base">
              <a:lnSpc>
                <a:spcPct val="90000"/>
              </a:lnSpc>
              <a:spcBef>
                <a:spcPct val="0"/>
              </a:spcBef>
              <a:spcAft>
                <a:spcPct val="0"/>
              </a:spcAft>
              <a:defRPr sz="2900">
                <a:solidFill>
                  <a:schemeClr val="tx1"/>
                </a:solidFill>
                <a:latin typeface="Calibri Light" pitchFamily="34" charset="0"/>
              </a:defRPr>
            </a:lvl8pPr>
            <a:lvl9pPr marL="1828800" algn="l" defTabSz="617538" rtl="0" fontAlgn="base">
              <a:lnSpc>
                <a:spcPct val="90000"/>
              </a:lnSpc>
              <a:spcBef>
                <a:spcPct val="0"/>
              </a:spcBef>
              <a:spcAft>
                <a:spcPct val="0"/>
              </a:spcAft>
              <a:defRPr sz="2900">
                <a:solidFill>
                  <a:schemeClr val="tx1"/>
                </a:solidFill>
                <a:latin typeface="Calibri Light" pitchFamily="34" charset="0"/>
              </a:defRPr>
            </a:lvl9pPr>
          </a:lstStyle>
          <a:p>
            <a:pPr>
              <a:buSzPct val="45000"/>
              <a:buFont typeface="StarSymbol"/>
              <a:buNone/>
            </a:pPr>
            <a:r>
              <a:rPr lang="en-US" altLang="en-US" sz="2800" b="1" u="sng">
                <a:latin typeface="+mn-lt"/>
                <a:ea typeface="DejaVu Sans"/>
                <a:cs typeface="Lohit Hindi"/>
              </a:rPr>
              <a:t>CONTRIBUTORS/USERS</a:t>
            </a:r>
            <a:endParaRPr lang="en-US" altLang="en-US" sz="2800" b="1" u="sng" dirty="0">
              <a:latin typeface="+mn-lt"/>
              <a:ea typeface="DejaVu Sans"/>
              <a:cs typeface="Lohit Hindi"/>
            </a:endParaRPr>
          </a:p>
        </p:txBody>
      </p:sp>
      <p:pic>
        <p:nvPicPr>
          <p:cNvPr id="9" name="Image 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288" y="1755775"/>
            <a:ext cx="1901825" cy="25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Image 1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492500" y="2260600"/>
            <a:ext cx="2138363"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Image 1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476375" y="3052763"/>
            <a:ext cx="790575"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Image 16"/>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117850" y="4348163"/>
            <a:ext cx="744538"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Image 17"/>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39750" y="4203700"/>
            <a:ext cx="895350"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Image 20"/>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708400" y="2979738"/>
            <a:ext cx="17049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Image 21"/>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5867400" y="2836863"/>
            <a:ext cx="1152525"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Image 22"/>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1763713" y="4457700"/>
            <a:ext cx="1095375" cy="72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Image 23"/>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627313" y="3052763"/>
            <a:ext cx="815975"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Image 24"/>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4284663" y="3733800"/>
            <a:ext cx="279876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Image 25"/>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6443663" y="4348163"/>
            <a:ext cx="6477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Image 26"/>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2051050" y="2332038"/>
            <a:ext cx="1354138" cy="28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Image 27"/>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7596188" y="3629025"/>
            <a:ext cx="954087"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Image 29"/>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7524750" y="2547938"/>
            <a:ext cx="88582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Image 30"/>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5041107" y="965201"/>
            <a:ext cx="15097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Image 31"/>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7092950" y="1828800"/>
            <a:ext cx="13795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Image 32"/>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7092950" y="1036638"/>
            <a:ext cx="172720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Image 33"/>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3995738" y="4276725"/>
            <a:ext cx="719137" cy="82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Image 34"/>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4859338" y="4419600"/>
            <a:ext cx="66675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Image 35"/>
          <p:cNvPicPr>
            <a:picLocks noChangeAspect="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2673351" y="5615781"/>
            <a:ext cx="2881312"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Image 36"/>
          <p:cNvPicPr>
            <a:picLocks noChangeAspect="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468313" y="1109663"/>
            <a:ext cx="1817687"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Image 37"/>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5795963" y="1828800"/>
            <a:ext cx="965200"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Image 38"/>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589756" y="5268912"/>
            <a:ext cx="1239838" cy="69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Image 18"/>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539750" y="3052763"/>
            <a:ext cx="636588"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27"/>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6056313" y="4965700"/>
            <a:ext cx="290512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28"/>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4047331" y="965201"/>
            <a:ext cx="823913"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 descr="C:\Users\Liam\Dropbox (BGD_058)\BGD_058\8_Communications\Logos\Logos\Logo_FD.jp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2735331" y="772717"/>
            <a:ext cx="973069" cy="1102121"/>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3" descr="C:\Users\Liam\Dropbox (BGD_058)\BGD_058\8_Communications\Logos\Logos\FAO Logo\FAO_logo_Blue_3lines_CROPPED.jpe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392113" y="219075"/>
            <a:ext cx="1990725" cy="579438"/>
          </a:xfrm>
          <a:prstGeom prst="rect">
            <a:avLst/>
          </a:prstGeom>
          <a:noFill/>
          <a:extLst>
            <a:ext uri="{909E8E84-426E-40DD-AFC4-6F175D3DCCD1}">
              <a14:hiddenFill xmlns:a14="http://schemas.microsoft.com/office/drawing/2010/main">
                <a:solidFill>
                  <a:srgbClr val="FFFFFF"/>
                </a:solidFill>
              </a14:hiddenFill>
            </a:ext>
          </a:extLst>
        </p:spPr>
      </p:pic>
      <p:sp>
        <p:nvSpPr>
          <p:cNvPr id="37" name="Rectangle 36"/>
          <p:cNvSpPr/>
          <p:nvPr/>
        </p:nvSpPr>
        <p:spPr>
          <a:xfrm>
            <a:off x="110359" y="1"/>
            <a:ext cx="9033641" cy="6515100"/>
          </a:xfrm>
          <a:prstGeom prst="rect">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The application is still under development and should be periodically updated via Google Play</a:t>
            </a:r>
          </a:p>
        </p:txBody>
      </p:sp>
      <p:pic>
        <p:nvPicPr>
          <p:cNvPr id="38" name="Picture 2"/>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3576638" y="4005263"/>
            <a:ext cx="2284412"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42" presetClass="entr" presetSubtype="0" fill="hold"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1000"/>
                                        <p:tgtEl>
                                          <p:spTgt spid="38"/>
                                        </p:tgtEl>
                                      </p:cBhvr>
                                    </p:animEffect>
                                    <p:anim calcmode="lin" valueType="num">
                                      <p:cBhvr>
                                        <p:cTn id="11" dur="1000" fill="hold"/>
                                        <p:tgtEl>
                                          <p:spTgt spid="38"/>
                                        </p:tgtEl>
                                        <p:attrNameLst>
                                          <p:attrName>ppt_x</p:attrName>
                                        </p:attrNameLst>
                                      </p:cBhvr>
                                      <p:tavLst>
                                        <p:tav tm="0">
                                          <p:val>
                                            <p:strVal val="#ppt_x"/>
                                          </p:val>
                                        </p:tav>
                                        <p:tav tm="100000">
                                          <p:val>
                                            <p:strVal val="#ppt_x"/>
                                          </p:val>
                                        </p:tav>
                                      </p:tavLst>
                                    </p:anim>
                                    <p:anim calcmode="lin" valueType="num">
                                      <p:cBhvr>
                                        <p:cTn id="12"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7"/>
          <p:cNvSpPr txBox="1">
            <a:spLocks noChangeArrowheads="1"/>
          </p:cNvSpPr>
          <p:nvPr/>
        </p:nvSpPr>
        <p:spPr bwMode="auto">
          <a:xfrm>
            <a:off x="-573206" y="0"/>
            <a:ext cx="7010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4000" b="1" dirty="0">
                <a:latin typeface="Bradley Hand ITC" pitchFamily="66" charset="0"/>
              </a:rPr>
              <a:t>	F6- Land Feature</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079" y="3096497"/>
            <a:ext cx="4951661" cy="32739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7316" y="295275"/>
            <a:ext cx="4576660" cy="3280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24667727"/>
      </p:ext>
    </p:extLst>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964" y="731754"/>
            <a:ext cx="4692619" cy="60333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17"/>
          <p:cNvSpPr txBox="1">
            <a:spLocks noChangeArrowheads="1"/>
          </p:cNvSpPr>
          <p:nvPr/>
        </p:nvSpPr>
        <p:spPr bwMode="auto">
          <a:xfrm>
            <a:off x="0" y="0"/>
            <a:ext cx="7010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4000" b="1" dirty="0">
                <a:latin typeface="Bradley Hand ITC" pitchFamily="66" charset="0"/>
              </a:rPr>
              <a:t> F7- Subplot</a:t>
            </a:r>
          </a:p>
        </p:txBody>
      </p:sp>
      <p:sp>
        <p:nvSpPr>
          <p:cNvPr id="5" name="Oval 4"/>
          <p:cNvSpPr/>
          <p:nvPr/>
        </p:nvSpPr>
        <p:spPr>
          <a:xfrm>
            <a:off x="5886989" y="2099847"/>
            <a:ext cx="1765993" cy="1743906"/>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5" idx="3"/>
            <a:endCxn id="5" idx="7"/>
          </p:cNvCxnSpPr>
          <p:nvPr/>
        </p:nvCxnSpPr>
        <p:spPr>
          <a:xfrm flipV="1">
            <a:off x="6145613" y="2355236"/>
            <a:ext cx="1248745" cy="123312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a:stCxn id="5" idx="1"/>
            <a:endCxn id="5" idx="5"/>
          </p:cNvCxnSpPr>
          <p:nvPr/>
        </p:nvCxnSpPr>
        <p:spPr>
          <a:xfrm>
            <a:off x="6145613" y="2355236"/>
            <a:ext cx="1248745" cy="123312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769986" y="2498585"/>
            <a:ext cx="0" cy="1040652"/>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022996" y="3899832"/>
            <a:ext cx="1524000" cy="369332"/>
          </a:xfrm>
          <a:prstGeom prst="rect">
            <a:avLst/>
          </a:prstGeom>
          <a:noFill/>
        </p:spPr>
        <p:txBody>
          <a:bodyPr wrap="square" rtlCol="0">
            <a:spAutoFit/>
          </a:bodyPr>
          <a:lstStyle/>
          <a:p>
            <a:pPr algn="ctr"/>
            <a:r>
              <a:rPr lang="en-US" dirty="0">
                <a:solidFill>
                  <a:srgbClr val="FF0000"/>
                </a:solidFill>
              </a:rPr>
              <a:t>10m transect</a:t>
            </a:r>
          </a:p>
        </p:txBody>
      </p:sp>
      <p:sp>
        <p:nvSpPr>
          <p:cNvPr id="10" name="Oval 9"/>
          <p:cNvSpPr/>
          <p:nvPr/>
        </p:nvSpPr>
        <p:spPr>
          <a:xfrm>
            <a:off x="7101114" y="2817672"/>
            <a:ext cx="375222" cy="3810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6298010" y="1644043"/>
            <a:ext cx="973972" cy="369332"/>
          </a:xfrm>
          <a:prstGeom prst="rect">
            <a:avLst/>
          </a:prstGeom>
          <a:noFill/>
        </p:spPr>
        <p:txBody>
          <a:bodyPr wrap="square" rtlCol="0">
            <a:spAutoFit/>
          </a:bodyPr>
          <a:lstStyle/>
          <a:p>
            <a:pPr algn="ctr"/>
            <a:r>
              <a:rPr lang="en-US" dirty="0"/>
              <a:t>M Plot</a:t>
            </a:r>
          </a:p>
        </p:txBody>
      </p:sp>
      <p:cxnSp>
        <p:nvCxnSpPr>
          <p:cNvPr id="12" name="Straight Connector 11"/>
          <p:cNvCxnSpPr/>
          <p:nvPr/>
        </p:nvCxnSpPr>
        <p:spPr>
          <a:xfrm>
            <a:off x="6234816" y="3000086"/>
            <a:ext cx="1035397" cy="0"/>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3" name="Right Arrow 2"/>
          <p:cNvSpPr/>
          <p:nvPr/>
        </p:nvSpPr>
        <p:spPr>
          <a:xfrm flipH="1">
            <a:off x="4692619" y="2477249"/>
            <a:ext cx="775584" cy="721423"/>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74256958"/>
      </p:ext>
    </p:extLst>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7"/>
          <p:cNvSpPr txBox="1">
            <a:spLocks noChangeArrowheads="1"/>
          </p:cNvSpPr>
          <p:nvPr/>
        </p:nvSpPr>
        <p:spPr bwMode="auto">
          <a:xfrm>
            <a:off x="0" y="0"/>
            <a:ext cx="7010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4000" b="1" dirty="0">
                <a:latin typeface="Bradley Hand ITC" pitchFamily="66" charset="0"/>
              </a:rPr>
              <a:t>	F8 - Seedling</a:t>
            </a:r>
          </a:p>
        </p:txBody>
      </p:sp>
      <p:pic>
        <p:nvPicPr>
          <p:cNvPr id="92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861" y="1030905"/>
            <a:ext cx="6000678" cy="43167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43808976"/>
      </p:ext>
    </p:extLst>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7"/>
          <p:cNvSpPr txBox="1">
            <a:spLocks noChangeArrowheads="1"/>
          </p:cNvSpPr>
          <p:nvPr/>
        </p:nvSpPr>
        <p:spPr bwMode="auto">
          <a:xfrm>
            <a:off x="0" y="0"/>
            <a:ext cx="7010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pPr lvl="1"/>
            <a:r>
              <a:rPr lang="en-US" altLang="en-US" sz="4000" b="1" dirty="0">
                <a:latin typeface="Bradley Hand ITC" pitchFamily="66" charset="0"/>
              </a:rPr>
              <a:t>F9 - Coarse Woody Debris</a:t>
            </a: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729" y="1602664"/>
            <a:ext cx="6248201" cy="35999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p:cNvPicPr/>
          <p:nvPr/>
        </p:nvPicPr>
        <p:blipFill>
          <a:blip r:embed="rId3">
            <a:extLst>
              <a:ext uri="{28A0092B-C50C-407E-A947-70E740481C1C}">
                <a14:useLocalDpi xmlns:a14="http://schemas.microsoft.com/office/drawing/2010/main"/>
              </a:ext>
            </a:extLst>
          </a:blip>
          <a:srcRect/>
          <a:stretch>
            <a:fillRect/>
          </a:stretch>
        </p:blipFill>
        <p:spPr bwMode="auto">
          <a:xfrm>
            <a:off x="5596443" y="5222631"/>
            <a:ext cx="1560195" cy="1528034"/>
          </a:xfrm>
          <a:prstGeom prst="rect">
            <a:avLst/>
          </a:prstGeom>
          <a:noFill/>
        </p:spPr>
      </p:pic>
      <p:sp>
        <p:nvSpPr>
          <p:cNvPr id="5" name="Oval 4"/>
          <p:cNvSpPr/>
          <p:nvPr/>
        </p:nvSpPr>
        <p:spPr>
          <a:xfrm>
            <a:off x="5576864" y="5227968"/>
            <a:ext cx="1579774" cy="149052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6521744" y="5738561"/>
            <a:ext cx="493776" cy="496174"/>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6393156" y="5084652"/>
            <a:ext cx="375476" cy="1199287"/>
          </a:xfrm>
          <a:prstGeom prst="ellipse">
            <a:avLst/>
          </a:prstGeom>
          <a:noFill/>
          <a:ln>
            <a:solidFill>
              <a:schemeClr val="accent6">
                <a:lumMod val="60000"/>
                <a:lumOff val="40000"/>
              </a:schemeClr>
            </a:solidFill>
          </a:ln>
          <a:scene3d>
            <a:camera prst="orthographicFront">
              <a:rot lat="0" lon="0" rev="189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8" name="Straight Arrow Connector 7"/>
          <p:cNvCxnSpPr/>
          <p:nvPr/>
        </p:nvCxnSpPr>
        <p:spPr>
          <a:xfrm flipV="1">
            <a:off x="6945324" y="5058905"/>
            <a:ext cx="248751" cy="27521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7232175" y="4188603"/>
            <a:ext cx="705952" cy="814161"/>
          </a:xfrm>
          <a:prstGeom prst="line">
            <a:avLst/>
          </a:prstGeom>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rot="2360376">
            <a:off x="7734475" y="4146358"/>
            <a:ext cx="69904" cy="481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flipV="1">
            <a:off x="7094128" y="4076764"/>
            <a:ext cx="675724" cy="803989"/>
          </a:xfrm>
          <a:prstGeom prst="straightConnector1">
            <a:avLst/>
          </a:prstGeom>
          <a:ln>
            <a:solidFill>
              <a:schemeClr val="bg1">
                <a:lumMod val="75000"/>
              </a:schemeClr>
            </a:solidFill>
            <a:prstDash val="sysDash"/>
            <a:headEnd type="triangle" w="sm" len="sm"/>
            <a:tailEnd type="triangle" w="sm" len="sm"/>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7714475" y="4293379"/>
            <a:ext cx="322077" cy="378577"/>
          </a:xfrm>
          <a:prstGeom prst="straightConnector1">
            <a:avLst/>
          </a:prstGeom>
          <a:ln>
            <a:solidFill>
              <a:schemeClr val="bg1">
                <a:lumMod val="75000"/>
              </a:schemeClr>
            </a:solidFill>
            <a:prstDash val="sysDash"/>
            <a:headEnd type="triangle" w="sm" len="sm"/>
            <a:tailEnd type="triangle" w="sm" len="sm"/>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7354257" y="4671956"/>
            <a:ext cx="360218" cy="412697"/>
          </a:xfrm>
          <a:prstGeom prst="straightConnector1">
            <a:avLst/>
          </a:prstGeom>
          <a:ln>
            <a:solidFill>
              <a:schemeClr val="bg1">
                <a:lumMod val="75000"/>
              </a:schemeClr>
            </a:solidFill>
            <a:prstDash val="sysDash"/>
            <a:headEnd type="triangle" w="sm" len="sm"/>
            <a:tailEnd type="triangle" w="sm" len="sm"/>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flipV="1">
            <a:off x="7773027" y="4058428"/>
            <a:ext cx="319152" cy="258497"/>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flipV="1">
            <a:off x="7079225" y="4869906"/>
            <a:ext cx="319152" cy="258497"/>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6" name="Text Box 213"/>
          <p:cNvSpPr txBox="1"/>
          <p:nvPr/>
        </p:nvSpPr>
        <p:spPr>
          <a:xfrm rot="18584205">
            <a:off x="6809734" y="4316264"/>
            <a:ext cx="991734" cy="23897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dirty="0">
                <a:latin typeface="Arial"/>
                <a:ea typeface="Times New Roman"/>
                <a:cs typeface="Times New Roman"/>
              </a:rPr>
              <a:t>8</a:t>
            </a:r>
            <a:r>
              <a:rPr lang="en-US" sz="1000" dirty="0">
                <a:effectLst/>
                <a:latin typeface="Arial"/>
                <a:ea typeface="Times New Roman"/>
                <a:cs typeface="Times New Roman"/>
              </a:rPr>
              <a:t>m transect</a:t>
            </a:r>
          </a:p>
        </p:txBody>
      </p:sp>
      <p:sp>
        <p:nvSpPr>
          <p:cNvPr id="17" name="Text Box 213"/>
          <p:cNvSpPr txBox="1"/>
          <p:nvPr/>
        </p:nvSpPr>
        <p:spPr>
          <a:xfrm rot="18742894">
            <a:off x="7472929" y="4851089"/>
            <a:ext cx="377551" cy="190097"/>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000" dirty="0">
                <a:latin typeface="Arial"/>
                <a:ea typeface="Times New Roman"/>
                <a:cs typeface="Times New Roman"/>
              </a:rPr>
              <a:t>5</a:t>
            </a:r>
            <a:r>
              <a:rPr lang="en-US" sz="1000" dirty="0">
                <a:effectLst/>
                <a:latin typeface="Arial"/>
                <a:ea typeface="Times New Roman"/>
                <a:cs typeface="Times New Roman"/>
              </a:rPr>
              <a:t>m</a:t>
            </a:r>
          </a:p>
        </p:txBody>
      </p:sp>
      <p:sp>
        <p:nvSpPr>
          <p:cNvPr id="18" name="Text Box 213"/>
          <p:cNvSpPr txBox="1"/>
          <p:nvPr/>
        </p:nvSpPr>
        <p:spPr>
          <a:xfrm rot="18484058">
            <a:off x="7554085" y="4356223"/>
            <a:ext cx="1002445" cy="190097"/>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000" dirty="0">
                <a:effectLst/>
                <a:latin typeface="Arial"/>
                <a:ea typeface="Times New Roman"/>
                <a:cs typeface="Times New Roman"/>
              </a:rPr>
              <a:t>3m transect</a:t>
            </a:r>
          </a:p>
        </p:txBody>
      </p:sp>
      <p:sp>
        <p:nvSpPr>
          <p:cNvPr id="19" name="Text Box 213"/>
          <p:cNvSpPr txBox="1"/>
          <p:nvPr/>
        </p:nvSpPr>
        <p:spPr>
          <a:xfrm>
            <a:off x="7270375" y="5383828"/>
            <a:ext cx="2337626" cy="409574"/>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000" dirty="0">
                <a:latin typeface="Arial"/>
                <a:ea typeface="Calibri"/>
              </a:rPr>
              <a:t>3 </a:t>
            </a:r>
            <a:r>
              <a:rPr lang="en-US" sz="1000" dirty="0">
                <a:effectLst/>
                <a:latin typeface="Arial"/>
                <a:ea typeface="Calibri"/>
              </a:rPr>
              <a:t>m transect:</a:t>
            </a:r>
          </a:p>
          <a:p>
            <a:pPr marL="0" marR="0">
              <a:spcBef>
                <a:spcPts val="0"/>
              </a:spcBef>
              <a:spcAft>
                <a:spcPts val="0"/>
              </a:spcAft>
            </a:pPr>
            <a:r>
              <a:rPr lang="en-US" sz="1000" dirty="0">
                <a:latin typeface="Arial"/>
                <a:ea typeface="Times New Roman"/>
                <a:cs typeface="Times New Roman"/>
              </a:rPr>
              <a:t>Medium FWD: 1-3 cm counted</a:t>
            </a:r>
          </a:p>
          <a:p>
            <a:pPr marL="0" marR="0">
              <a:spcBef>
                <a:spcPts val="0"/>
              </a:spcBef>
              <a:spcAft>
                <a:spcPts val="0"/>
              </a:spcAft>
            </a:pPr>
            <a:r>
              <a:rPr lang="en-US" sz="1000" dirty="0">
                <a:latin typeface="Arial"/>
                <a:ea typeface="Times New Roman"/>
                <a:cs typeface="Times New Roman"/>
              </a:rPr>
              <a:t>Small FWD: &lt;1cm counted</a:t>
            </a:r>
          </a:p>
          <a:p>
            <a:pPr marL="0" marR="0">
              <a:spcBef>
                <a:spcPts val="0"/>
              </a:spcBef>
              <a:spcAft>
                <a:spcPts val="0"/>
              </a:spcAft>
            </a:pPr>
            <a:endParaRPr lang="en-US" sz="1000" dirty="0">
              <a:effectLst/>
              <a:latin typeface="Arial"/>
              <a:ea typeface="Calibri"/>
            </a:endParaRPr>
          </a:p>
          <a:p>
            <a:pPr marL="0" marR="0">
              <a:spcBef>
                <a:spcPts val="0"/>
              </a:spcBef>
              <a:spcAft>
                <a:spcPts val="0"/>
              </a:spcAft>
            </a:pPr>
            <a:endParaRPr lang="en-US" sz="1200" dirty="0">
              <a:effectLst/>
              <a:latin typeface="Times New Roman"/>
              <a:ea typeface="Calibri"/>
            </a:endParaRPr>
          </a:p>
          <a:p>
            <a:pPr marL="365760" marR="0">
              <a:spcBef>
                <a:spcPts val="0"/>
              </a:spcBef>
              <a:spcAft>
                <a:spcPts val="600"/>
              </a:spcAft>
            </a:pPr>
            <a:r>
              <a:rPr lang="en-US" sz="1000" dirty="0">
                <a:effectLst/>
                <a:latin typeface="Arial"/>
                <a:ea typeface="Times New Roman"/>
                <a:cs typeface="Times New Roman"/>
              </a:rPr>
              <a:t> </a:t>
            </a:r>
          </a:p>
        </p:txBody>
      </p:sp>
      <p:sp>
        <p:nvSpPr>
          <p:cNvPr id="3" name="Rectangle 2"/>
          <p:cNvSpPr/>
          <p:nvPr/>
        </p:nvSpPr>
        <p:spPr>
          <a:xfrm>
            <a:off x="646164" y="843789"/>
            <a:ext cx="7025263" cy="400110"/>
          </a:xfrm>
          <a:prstGeom prst="rect">
            <a:avLst/>
          </a:prstGeom>
        </p:spPr>
        <p:txBody>
          <a:bodyPr wrap="square">
            <a:spAutoFit/>
          </a:bodyPr>
          <a:lstStyle/>
          <a:p>
            <a:r>
              <a:rPr lang="en-US" sz="2000" dirty="0"/>
              <a:t>Each piece of CWD is recorded </a:t>
            </a:r>
          </a:p>
        </p:txBody>
      </p:sp>
    </p:spTree>
    <p:extLst>
      <p:ext uri="{BB962C8B-B14F-4D97-AF65-F5344CB8AC3E}">
        <p14:creationId xmlns:p14="http://schemas.microsoft.com/office/powerpoint/2010/main" val="3161580658"/>
      </p:ext>
    </p:extLst>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7"/>
          <p:cNvSpPr txBox="1">
            <a:spLocks noChangeArrowheads="1"/>
          </p:cNvSpPr>
          <p:nvPr/>
        </p:nvSpPr>
        <p:spPr bwMode="auto">
          <a:xfrm>
            <a:off x="0" y="0"/>
            <a:ext cx="7010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4000" b="1" dirty="0">
                <a:latin typeface="Bradley Hand ITC" pitchFamily="66" charset="0"/>
              </a:rPr>
              <a:t>	F10 - Fine Woody Debris</a:t>
            </a: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116" y="1327424"/>
            <a:ext cx="5749970" cy="37175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p:cNvPicPr/>
          <p:nvPr/>
        </p:nvPicPr>
        <p:blipFill>
          <a:blip r:embed="rId3">
            <a:extLst>
              <a:ext uri="{28A0092B-C50C-407E-A947-70E740481C1C}">
                <a14:useLocalDpi xmlns:a14="http://schemas.microsoft.com/office/drawing/2010/main"/>
              </a:ext>
            </a:extLst>
          </a:blip>
          <a:srcRect/>
          <a:stretch>
            <a:fillRect/>
          </a:stretch>
        </p:blipFill>
        <p:spPr bwMode="auto">
          <a:xfrm>
            <a:off x="4764476" y="5326692"/>
            <a:ext cx="1560195" cy="1528034"/>
          </a:xfrm>
          <a:prstGeom prst="rect">
            <a:avLst/>
          </a:prstGeom>
          <a:noFill/>
        </p:spPr>
      </p:pic>
      <p:sp>
        <p:nvSpPr>
          <p:cNvPr id="5" name="Oval 4"/>
          <p:cNvSpPr/>
          <p:nvPr/>
        </p:nvSpPr>
        <p:spPr>
          <a:xfrm>
            <a:off x="4744897" y="5332029"/>
            <a:ext cx="1579774" cy="149052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5689777" y="5842622"/>
            <a:ext cx="493776" cy="496174"/>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5561189" y="5188713"/>
            <a:ext cx="375476" cy="1199287"/>
          </a:xfrm>
          <a:prstGeom prst="ellipse">
            <a:avLst/>
          </a:prstGeom>
          <a:noFill/>
          <a:ln>
            <a:solidFill>
              <a:schemeClr val="accent6">
                <a:lumMod val="60000"/>
                <a:lumOff val="40000"/>
              </a:schemeClr>
            </a:solidFill>
          </a:ln>
          <a:scene3d>
            <a:camera prst="orthographicFront">
              <a:rot lat="0" lon="0" rev="189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8" name="Straight Arrow Connector 7"/>
          <p:cNvCxnSpPr/>
          <p:nvPr/>
        </p:nvCxnSpPr>
        <p:spPr>
          <a:xfrm flipV="1">
            <a:off x="6113357" y="5162966"/>
            <a:ext cx="248751" cy="27521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6400208" y="4292664"/>
            <a:ext cx="705952" cy="814161"/>
          </a:xfrm>
          <a:prstGeom prst="line">
            <a:avLst/>
          </a:prstGeom>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rot="2360376">
            <a:off x="6902508" y="4250419"/>
            <a:ext cx="69904" cy="481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flipV="1">
            <a:off x="6262161" y="4180825"/>
            <a:ext cx="675724" cy="803989"/>
          </a:xfrm>
          <a:prstGeom prst="straightConnector1">
            <a:avLst/>
          </a:prstGeom>
          <a:ln>
            <a:solidFill>
              <a:schemeClr val="bg1">
                <a:lumMod val="75000"/>
              </a:schemeClr>
            </a:solidFill>
            <a:prstDash val="sysDash"/>
            <a:headEnd type="triangle" w="sm" len="sm"/>
            <a:tailEnd type="triangle" w="sm" len="sm"/>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6882508" y="4397440"/>
            <a:ext cx="322077" cy="378577"/>
          </a:xfrm>
          <a:prstGeom prst="straightConnector1">
            <a:avLst/>
          </a:prstGeom>
          <a:ln>
            <a:solidFill>
              <a:schemeClr val="bg1">
                <a:lumMod val="75000"/>
              </a:schemeClr>
            </a:solidFill>
            <a:prstDash val="sysDash"/>
            <a:headEnd type="triangle" w="sm" len="sm"/>
            <a:tailEnd type="triangle" w="sm" len="sm"/>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6522290" y="4776017"/>
            <a:ext cx="360218" cy="412697"/>
          </a:xfrm>
          <a:prstGeom prst="straightConnector1">
            <a:avLst/>
          </a:prstGeom>
          <a:ln>
            <a:solidFill>
              <a:schemeClr val="bg1">
                <a:lumMod val="75000"/>
              </a:schemeClr>
            </a:solidFill>
            <a:prstDash val="sysDash"/>
            <a:headEnd type="triangle" w="sm" len="sm"/>
            <a:tailEnd type="triangle" w="sm" len="sm"/>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flipV="1">
            <a:off x="6941060" y="4162489"/>
            <a:ext cx="319152" cy="258497"/>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flipV="1">
            <a:off x="6247258" y="4973967"/>
            <a:ext cx="319152" cy="258497"/>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6" name="Text Box 213"/>
          <p:cNvSpPr txBox="1"/>
          <p:nvPr/>
        </p:nvSpPr>
        <p:spPr>
          <a:xfrm rot="18584205">
            <a:off x="5977767" y="4420325"/>
            <a:ext cx="991734" cy="23897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dirty="0">
                <a:latin typeface="Arial"/>
                <a:ea typeface="Times New Roman"/>
                <a:cs typeface="Times New Roman"/>
              </a:rPr>
              <a:t>8</a:t>
            </a:r>
            <a:r>
              <a:rPr lang="en-US" sz="1000" dirty="0">
                <a:effectLst/>
                <a:latin typeface="Arial"/>
                <a:ea typeface="Times New Roman"/>
                <a:cs typeface="Times New Roman"/>
              </a:rPr>
              <a:t>m transect</a:t>
            </a:r>
          </a:p>
        </p:txBody>
      </p:sp>
      <p:sp>
        <p:nvSpPr>
          <p:cNvPr id="17" name="Text Box 213"/>
          <p:cNvSpPr txBox="1"/>
          <p:nvPr/>
        </p:nvSpPr>
        <p:spPr>
          <a:xfrm rot="18742894">
            <a:off x="6640962" y="4955150"/>
            <a:ext cx="377551" cy="190097"/>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000" dirty="0">
                <a:latin typeface="Arial"/>
                <a:ea typeface="Times New Roman"/>
                <a:cs typeface="Times New Roman"/>
              </a:rPr>
              <a:t>5</a:t>
            </a:r>
            <a:r>
              <a:rPr lang="en-US" sz="1000" dirty="0">
                <a:effectLst/>
                <a:latin typeface="Arial"/>
                <a:ea typeface="Times New Roman"/>
                <a:cs typeface="Times New Roman"/>
              </a:rPr>
              <a:t>m</a:t>
            </a:r>
          </a:p>
        </p:txBody>
      </p:sp>
      <p:sp>
        <p:nvSpPr>
          <p:cNvPr id="18" name="Text Box 213"/>
          <p:cNvSpPr txBox="1"/>
          <p:nvPr/>
        </p:nvSpPr>
        <p:spPr>
          <a:xfrm rot="18484058">
            <a:off x="6722118" y="4460284"/>
            <a:ext cx="1002445" cy="190097"/>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000" dirty="0">
                <a:effectLst/>
                <a:latin typeface="Arial"/>
                <a:ea typeface="Times New Roman"/>
                <a:cs typeface="Times New Roman"/>
              </a:rPr>
              <a:t>3m transect</a:t>
            </a:r>
          </a:p>
        </p:txBody>
      </p:sp>
      <p:sp>
        <p:nvSpPr>
          <p:cNvPr id="19" name="Text Box 213"/>
          <p:cNvSpPr txBox="1"/>
          <p:nvPr/>
        </p:nvSpPr>
        <p:spPr>
          <a:xfrm>
            <a:off x="6438408" y="5487889"/>
            <a:ext cx="2337626" cy="409574"/>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000" dirty="0">
                <a:latin typeface="Arial"/>
                <a:ea typeface="Calibri"/>
              </a:rPr>
              <a:t>3 </a:t>
            </a:r>
            <a:r>
              <a:rPr lang="en-US" sz="1000" dirty="0">
                <a:effectLst/>
                <a:latin typeface="Arial"/>
                <a:ea typeface="Calibri"/>
              </a:rPr>
              <a:t>m transect:</a:t>
            </a:r>
          </a:p>
          <a:p>
            <a:pPr marL="0" marR="0">
              <a:spcBef>
                <a:spcPts val="0"/>
              </a:spcBef>
              <a:spcAft>
                <a:spcPts val="0"/>
              </a:spcAft>
            </a:pPr>
            <a:r>
              <a:rPr lang="en-US" sz="1000" dirty="0">
                <a:latin typeface="Arial"/>
                <a:ea typeface="Times New Roman"/>
                <a:cs typeface="Times New Roman"/>
              </a:rPr>
              <a:t>Medium FWD: 1-3 cm counted</a:t>
            </a:r>
          </a:p>
          <a:p>
            <a:pPr marL="0" marR="0">
              <a:spcBef>
                <a:spcPts val="0"/>
              </a:spcBef>
              <a:spcAft>
                <a:spcPts val="0"/>
              </a:spcAft>
            </a:pPr>
            <a:r>
              <a:rPr lang="en-US" sz="1000" dirty="0">
                <a:latin typeface="Arial"/>
                <a:ea typeface="Times New Roman"/>
                <a:cs typeface="Times New Roman"/>
              </a:rPr>
              <a:t>Small FWD: &lt;1cm counted</a:t>
            </a:r>
          </a:p>
          <a:p>
            <a:pPr marL="0" marR="0">
              <a:spcBef>
                <a:spcPts val="0"/>
              </a:spcBef>
              <a:spcAft>
                <a:spcPts val="0"/>
              </a:spcAft>
            </a:pPr>
            <a:endParaRPr lang="en-US" sz="1000" dirty="0">
              <a:effectLst/>
              <a:latin typeface="Arial"/>
              <a:ea typeface="Calibri"/>
            </a:endParaRPr>
          </a:p>
          <a:p>
            <a:pPr marL="0" marR="0">
              <a:spcBef>
                <a:spcPts val="0"/>
              </a:spcBef>
              <a:spcAft>
                <a:spcPts val="0"/>
              </a:spcAft>
            </a:pPr>
            <a:endParaRPr lang="en-US" sz="1200" dirty="0">
              <a:effectLst/>
              <a:latin typeface="Times New Roman"/>
              <a:ea typeface="Calibri"/>
            </a:endParaRPr>
          </a:p>
          <a:p>
            <a:pPr marL="365760" marR="0">
              <a:spcBef>
                <a:spcPts val="0"/>
              </a:spcBef>
              <a:spcAft>
                <a:spcPts val="600"/>
              </a:spcAft>
            </a:pPr>
            <a:r>
              <a:rPr lang="en-US" sz="1000" dirty="0">
                <a:effectLst/>
                <a:latin typeface="Arial"/>
                <a:ea typeface="Times New Roman"/>
                <a:cs typeface="Times New Roman"/>
              </a:rPr>
              <a:t> </a:t>
            </a:r>
          </a:p>
        </p:txBody>
      </p:sp>
      <p:sp>
        <p:nvSpPr>
          <p:cNvPr id="20" name="Rectangle 19"/>
          <p:cNvSpPr/>
          <p:nvPr/>
        </p:nvSpPr>
        <p:spPr>
          <a:xfrm>
            <a:off x="373209" y="732809"/>
            <a:ext cx="7025263" cy="400110"/>
          </a:xfrm>
          <a:prstGeom prst="rect">
            <a:avLst/>
          </a:prstGeom>
        </p:spPr>
        <p:txBody>
          <a:bodyPr wrap="square">
            <a:spAutoFit/>
          </a:bodyPr>
          <a:lstStyle/>
          <a:p>
            <a:r>
              <a:rPr lang="en-US" sz="2000" dirty="0"/>
              <a:t>FWD is counted based on size classes (1cm, 1-3cm and 3-8cm)</a:t>
            </a:r>
          </a:p>
        </p:txBody>
      </p:sp>
    </p:spTree>
    <p:extLst>
      <p:ext uri="{BB962C8B-B14F-4D97-AF65-F5344CB8AC3E}">
        <p14:creationId xmlns:p14="http://schemas.microsoft.com/office/powerpoint/2010/main" val="312057145"/>
      </p:ext>
    </p:extLst>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7"/>
          <p:cNvSpPr txBox="1">
            <a:spLocks noChangeArrowheads="1"/>
          </p:cNvSpPr>
          <p:nvPr/>
        </p:nvSpPr>
        <p:spPr bwMode="auto">
          <a:xfrm>
            <a:off x="0" y="0"/>
            <a:ext cx="7010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4000" b="1" dirty="0">
                <a:latin typeface="Bradley Hand ITC" pitchFamily="66" charset="0"/>
              </a:rPr>
              <a:t>F11 - Litter and soil</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194" y="1187354"/>
            <a:ext cx="8198345" cy="2616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191069" y="4364255"/>
            <a:ext cx="8584441" cy="1631216"/>
          </a:xfrm>
          <a:prstGeom prst="rect">
            <a:avLst/>
          </a:prstGeom>
        </p:spPr>
        <p:txBody>
          <a:bodyPr wrap="square">
            <a:spAutoFit/>
          </a:bodyPr>
          <a:lstStyle/>
          <a:p>
            <a:pPr marL="285750" indent="-285750" hangingPunct="0">
              <a:buFont typeface="Arial" panose="020B0604020202020204" pitchFamily="34" charset="0"/>
              <a:buChar char="•"/>
            </a:pPr>
            <a:r>
              <a:rPr lang="en-GB" sz="2000" dirty="0"/>
              <a:t>List texture samples taken:  0. Sample not taken | 1. 0cm - 15cm | 2. 15cm-30cm | 3. 30cm -100cm | 96. Other depth – specify</a:t>
            </a:r>
          </a:p>
          <a:p>
            <a:pPr hangingPunct="0"/>
            <a:endParaRPr lang="en-GB" sz="2000" dirty="0"/>
          </a:p>
          <a:p>
            <a:pPr marL="285750" indent="-285750">
              <a:buFont typeface="Arial" panose="020B0604020202020204" pitchFamily="34" charset="0"/>
              <a:buChar char="•"/>
            </a:pPr>
            <a:r>
              <a:rPr lang="en-GB" sz="2000" dirty="0"/>
              <a:t>List BD samples taken:  0. Sample not taken | 1. 5cm - 10cm | 2. 20cm-25cm | 3. 65cm -70cm | 96. Other depth - specify</a:t>
            </a:r>
            <a:endParaRPr lang="en-US" sz="2000" dirty="0"/>
          </a:p>
        </p:txBody>
      </p:sp>
    </p:spTree>
    <p:extLst>
      <p:ext uri="{BB962C8B-B14F-4D97-AF65-F5344CB8AC3E}">
        <p14:creationId xmlns:p14="http://schemas.microsoft.com/office/powerpoint/2010/main" val="2761058971"/>
      </p:ext>
    </p:extLst>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17"/>
          <p:cNvSpPr txBox="1">
            <a:spLocks noChangeArrowheads="1"/>
          </p:cNvSpPr>
          <p:nvPr/>
        </p:nvSpPr>
        <p:spPr bwMode="auto">
          <a:xfrm>
            <a:off x="0" y="0"/>
            <a:ext cx="7010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4000" b="1" dirty="0">
                <a:latin typeface="Bradley Hand ITC" pitchFamily="66" charset="0"/>
              </a:rPr>
              <a:t> F12 - Tree and Sapling</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802" y="1019175"/>
            <a:ext cx="7172325" cy="4819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42961683"/>
      </p:ext>
    </p:extLst>
  </p:cSld>
  <p:clrMapOvr>
    <a:masterClrMapping/>
  </p:clrMapOvr>
  <p:transition spd="med">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7"/>
          <p:cNvSpPr txBox="1">
            <a:spLocks noChangeArrowheads="1"/>
          </p:cNvSpPr>
          <p:nvPr/>
        </p:nvSpPr>
        <p:spPr bwMode="auto">
          <a:xfrm>
            <a:off x="0" y="0"/>
            <a:ext cx="7010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4000" b="1" dirty="0">
                <a:latin typeface="Bradley Hand ITC" pitchFamily="66" charset="0"/>
              </a:rPr>
              <a:t> F13- Bamboo</a:t>
            </a:r>
          </a:p>
        </p:txBody>
      </p:sp>
      <p:pic>
        <p:nvPicPr>
          <p:cNvPr id="1638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0374" y="2188370"/>
            <a:ext cx="3576637" cy="24812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603" y="921153"/>
            <a:ext cx="4462818" cy="56378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00311979"/>
      </p:ext>
    </p:extLst>
  </p:cSld>
  <p:clrMapOvr>
    <a:masterClrMapping/>
  </p:clrMapOvr>
  <p:transition spd="med">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7"/>
          <p:cNvSpPr txBox="1">
            <a:spLocks noChangeArrowheads="1"/>
          </p:cNvSpPr>
          <p:nvPr/>
        </p:nvSpPr>
        <p:spPr bwMode="auto">
          <a:xfrm>
            <a:off x="0" y="0"/>
            <a:ext cx="7010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4000" b="1" dirty="0">
                <a:latin typeface="Bradley Hand ITC" pitchFamily="66" charset="0"/>
              </a:rPr>
              <a:t>12.  Conclusion</a:t>
            </a:r>
          </a:p>
        </p:txBody>
      </p:sp>
      <p:sp>
        <p:nvSpPr>
          <p:cNvPr id="3" name="TextBox 2"/>
          <p:cNvSpPr txBox="1"/>
          <p:nvPr/>
        </p:nvSpPr>
        <p:spPr>
          <a:xfrm>
            <a:off x="819807" y="1734207"/>
            <a:ext cx="7693572" cy="1569660"/>
          </a:xfrm>
          <a:prstGeom prst="rect">
            <a:avLst/>
          </a:prstGeom>
          <a:noFill/>
        </p:spPr>
        <p:txBody>
          <a:bodyPr wrap="square" rtlCol="0">
            <a:spAutoFit/>
          </a:bodyPr>
          <a:lstStyle/>
          <a:p>
            <a:pPr marL="342900" indent="-342900">
              <a:buFontTx/>
              <a:buChar char="-"/>
            </a:pPr>
            <a:r>
              <a:rPr lang="en-US" sz="2400" dirty="0"/>
              <a:t>The field forms will be used by the QA/QC team to mark comments</a:t>
            </a:r>
          </a:p>
          <a:p>
            <a:pPr marL="342900" indent="-342900">
              <a:buFontTx/>
              <a:buChar char="-"/>
            </a:pPr>
            <a:r>
              <a:rPr lang="en-US" sz="2400" dirty="0"/>
              <a:t>To make sure the field forms are regularly stored/archived</a:t>
            </a:r>
          </a:p>
          <a:p>
            <a:pPr marL="342900" indent="-342900">
              <a:buFontTx/>
              <a:buChar char="-"/>
            </a:pPr>
            <a:r>
              <a:rPr lang="en-US" sz="2400" dirty="0"/>
              <a:t>Enough field forms to be printed before going to the field</a:t>
            </a:r>
          </a:p>
        </p:txBody>
      </p:sp>
    </p:spTree>
    <p:extLst>
      <p:ext uri="{BB962C8B-B14F-4D97-AF65-F5344CB8AC3E}">
        <p14:creationId xmlns:p14="http://schemas.microsoft.com/office/powerpoint/2010/main" val="1844131828"/>
      </p:ext>
    </p:extLst>
  </p:cSld>
  <p:clrMapOvr>
    <a:masterClrMapping/>
  </p:clrMapOvr>
  <p:transition spd="med">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7495"/>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Title 4"/>
          <p:cNvSpPr>
            <a:spLocks noGrp="1"/>
          </p:cNvSpPr>
          <p:nvPr>
            <p:ph type="ctrTitle"/>
          </p:nvPr>
        </p:nvSpPr>
        <p:spPr>
          <a:xfrm>
            <a:off x="0" y="133350"/>
            <a:ext cx="8780463" cy="1155700"/>
          </a:xfrm>
        </p:spPr>
        <p:txBody>
          <a:bodyPr/>
          <a:lstStyle/>
          <a:p>
            <a:r>
              <a:rPr lang="en-US" altLang="en-US" b="1">
                <a:latin typeface="Bradley Hand ITC" pitchFamily="66" charset="0"/>
              </a:rPr>
              <a:t>Thank you</a:t>
            </a:r>
            <a:endParaRPr lang="en-GB" altLang="en-US"/>
          </a:p>
        </p:txBody>
      </p:sp>
      <p:sp>
        <p:nvSpPr>
          <p:cNvPr id="7" name="Title 4"/>
          <p:cNvSpPr txBox="1">
            <a:spLocks/>
          </p:cNvSpPr>
          <p:nvPr/>
        </p:nvSpPr>
        <p:spPr>
          <a:xfrm>
            <a:off x="2278063" y="3194050"/>
            <a:ext cx="6865937" cy="1998663"/>
          </a:xfrm>
          <a:prstGeom prst="rect">
            <a:avLst/>
          </a:prstGeom>
        </p:spPr>
        <p:txBody>
          <a:bodyPr lIns="145426" tIns="72713" rIns="145426" bIns="72713" anchor="b">
            <a:normAutofit/>
          </a:bodyPr>
          <a:lstStyle>
            <a:lvl1pPr defTabSz="871538">
              <a:defRPr sz="1600">
                <a:solidFill>
                  <a:schemeClr val="tx1"/>
                </a:solidFill>
                <a:latin typeface="Calibri" pitchFamily="34" charset="0"/>
              </a:defRPr>
            </a:lvl1pPr>
            <a:lvl2pPr marL="742950" indent="-285750" defTabSz="871538">
              <a:defRPr sz="1600">
                <a:solidFill>
                  <a:schemeClr val="tx1"/>
                </a:solidFill>
                <a:latin typeface="Calibri" pitchFamily="34" charset="0"/>
              </a:defRPr>
            </a:lvl2pPr>
            <a:lvl3pPr marL="1143000" indent="-228600" defTabSz="871538">
              <a:defRPr sz="1600">
                <a:solidFill>
                  <a:schemeClr val="tx1"/>
                </a:solidFill>
                <a:latin typeface="Calibri" pitchFamily="34" charset="0"/>
              </a:defRPr>
            </a:lvl3pPr>
            <a:lvl4pPr marL="1600200" indent="-228600" defTabSz="871538">
              <a:defRPr sz="1600">
                <a:solidFill>
                  <a:schemeClr val="tx1"/>
                </a:solidFill>
                <a:latin typeface="Calibri" pitchFamily="34" charset="0"/>
              </a:defRPr>
            </a:lvl4pPr>
            <a:lvl5pPr marL="2057400" indent="-228600" defTabSz="871538">
              <a:defRPr sz="1600">
                <a:solidFill>
                  <a:schemeClr val="tx1"/>
                </a:solidFill>
                <a:latin typeface="Calibri" pitchFamily="34" charset="0"/>
              </a:defRPr>
            </a:lvl5pPr>
            <a:lvl6pPr marL="2514600" indent="-228600" defTabSz="871538" fontAlgn="base">
              <a:spcBef>
                <a:spcPct val="0"/>
              </a:spcBef>
              <a:spcAft>
                <a:spcPct val="0"/>
              </a:spcAft>
              <a:defRPr sz="1600">
                <a:solidFill>
                  <a:schemeClr val="tx1"/>
                </a:solidFill>
                <a:latin typeface="Calibri" pitchFamily="34" charset="0"/>
              </a:defRPr>
            </a:lvl6pPr>
            <a:lvl7pPr marL="2971800" indent="-228600" defTabSz="871538" fontAlgn="base">
              <a:spcBef>
                <a:spcPct val="0"/>
              </a:spcBef>
              <a:spcAft>
                <a:spcPct val="0"/>
              </a:spcAft>
              <a:defRPr sz="1600">
                <a:solidFill>
                  <a:schemeClr val="tx1"/>
                </a:solidFill>
                <a:latin typeface="Calibri" pitchFamily="34" charset="0"/>
              </a:defRPr>
            </a:lvl7pPr>
            <a:lvl8pPr marL="3429000" indent="-228600" defTabSz="871538" fontAlgn="base">
              <a:spcBef>
                <a:spcPct val="0"/>
              </a:spcBef>
              <a:spcAft>
                <a:spcPct val="0"/>
              </a:spcAft>
              <a:defRPr sz="1600">
                <a:solidFill>
                  <a:schemeClr val="tx1"/>
                </a:solidFill>
                <a:latin typeface="Calibri" pitchFamily="34" charset="0"/>
              </a:defRPr>
            </a:lvl8pPr>
            <a:lvl9pPr marL="3886200" indent="-228600" defTabSz="871538" fontAlgn="base">
              <a:spcBef>
                <a:spcPct val="0"/>
              </a:spcBef>
              <a:spcAft>
                <a:spcPct val="0"/>
              </a:spcAft>
              <a:defRPr sz="1600">
                <a:solidFill>
                  <a:schemeClr val="tx1"/>
                </a:solidFill>
                <a:latin typeface="Calibri" pitchFamily="34" charset="0"/>
              </a:defRPr>
            </a:lvl9pPr>
          </a:lstStyle>
          <a:p>
            <a:pPr>
              <a:lnSpc>
                <a:spcPct val="70000"/>
              </a:lnSpc>
            </a:pPr>
            <a:endParaRPr lang="en-US" altLang="en-US" sz="1400" b="1" dirty="0">
              <a:latin typeface="Bradley Hand ITC" pitchFamily="66" charset="0"/>
            </a:endParaRPr>
          </a:p>
          <a:p>
            <a:pPr>
              <a:lnSpc>
                <a:spcPct val="70000"/>
              </a:lnSpc>
            </a:pPr>
            <a:r>
              <a:rPr lang="en-US" altLang="en-US" sz="1400" b="1" dirty="0">
                <a:latin typeface="Bradley Hand ITC" pitchFamily="66" charset="0"/>
              </a:rPr>
              <a:t>FAO office in the forest department </a:t>
            </a:r>
          </a:p>
          <a:p>
            <a:pPr>
              <a:lnSpc>
                <a:spcPct val="70000"/>
              </a:lnSpc>
            </a:pPr>
            <a:r>
              <a:rPr lang="en-US" altLang="en-US" sz="1400" b="1" dirty="0">
                <a:latin typeface="Bradley Hand ITC" pitchFamily="66" charset="0"/>
              </a:rPr>
              <a:t>at Ban </a:t>
            </a:r>
            <a:r>
              <a:rPr lang="en-US" altLang="en-US" sz="1400" b="1" dirty="0" err="1">
                <a:latin typeface="Bradley Hand ITC" pitchFamily="66" charset="0"/>
              </a:rPr>
              <a:t>Bhaban</a:t>
            </a:r>
            <a:r>
              <a:rPr lang="en-US" altLang="en-US" sz="1400" b="1" dirty="0">
                <a:latin typeface="Bradley Hand ITC" pitchFamily="66" charset="0"/>
              </a:rPr>
              <a:t>, (level 4), </a:t>
            </a:r>
            <a:r>
              <a:rPr lang="en-US" altLang="en-US" sz="1400" b="1" dirty="0" err="1">
                <a:latin typeface="Bradley Hand ITC" pitchFamily="66" charset="0"/>
              </a:rPr>
              <a:t>Agargaon</a:t>
            </a:r>
            <a:r>
              <a:rPr lang="en-US" altLang="en-US" sz="1400" b="1" dirty="0">
                <a:latin typeface="Bradley Hand ITC" pitchFamily="66" charset="0"/>
              </a:rPr>
              <a:t>, Dhaka</a:t>
            </a:r>
          </a:p>
          <a:p>
            <a:pPr>
              <a:lnSpc>
                <a:spcPct val="70000"/>
              </a:lnSpc>
            </a:pPr>
            <a:r>
              <a:rPr lang="en-GB" altLang="en-US" sz="1400" b="1" dirty="0">
                <a:latin typeface="Bradley Hand ITC" pitchFamily="66" charset="0"/>
              </a:rPr>
              <a:t>T:+880-2-8181204</a:t>
            </a:r>
          </a:p>
          <a:p>
            <a:pPr>
              <a:lnSpc>
                <a:spcPct val="70000"/>
              </a:lnSpc>
            </a:pPr>
            <a:r>
              <a:rPr lang="en-GB" altLang="en-US" sz="1400" b="1" dirty="0">
                <a:solidFill>
                  <a:srgbClr val="0070C0"/>
                </a:solidFill>
                <a:latin typeface="Bradley Hand ITC" pitchFamily="66" charset="0"/>
              </a:rPr>
              <a:t>Contacts: </a:t>
            </a:r>
          </a:p>
          <a:p>
            <a:pPr>
              <a:lnSpc>
                <a:spcPct val="70000"/>
              </a:lnSpc>
            </a:pPr>
            <a:r>
              <a:rPr lang="en-GB" altLang="en-US" sz="1400" b="1" dirty="0">
                <a:latin typeface="Bradley Hand ITC" pitchFamily="66" charset="0"/>
              </a:rPr>
              <a:t>1. Md. Mozaharul Islam , National Project Coordinator and UN-REDD Focal Point, FD</a:t>
            </a:r>
            <a:endParaRPr lang="en-US" altLang="en-US" sz="1400" b="1" dirty="0">
              <a:latin typeface="Bradley Hand ITC" pitchFamily="66" charset="0"/>
            </a:endParaRPr>
          </a:p>
          <a:p>
            <a:pPr>
              <a:lnSpc>
                <a:spcPct val="70000"/>
              </a:lnSpc>
            </a:pPr>
            <a:r>
              <a:rPr lang="en-GB" altLang="en-US" sz="1400" b="1" dirty="0">
                <a:latin typeface="Bradley Hand ITC" pitchFamily="66" charset="0"/>
              </a:rPr>
              <a:t>Email: </a:t>
            </a:r>
            <a:r>
              <a:rPr lang="en-GB" altLang="en-US" sz="1400" b="1" dirty="0">
                <a:latin typeface="Bradley Hand ITC" pitchFamily="66" charset="0"/>
                <a:hlinkClick r:id="rId3"/>
              </a:rPr>
              <a:t>mazhar.raj@mail.com</a:t>
            </a:r>
            <a:endParaRPr lang="en-GB" altLang="en-US" sz="1400" b="1" dirty="0">
              <a:latin typeface="Bradley Hand ITC" pitchFamily="66" charset="0"/>
            </a:endParaRPr>
          </a:p>
          <a:p>
            <a:pPr>
              <a:lnSpc>
                <a:spcPct val="70000"/>
              </a:lnSpc>
            </a:pPr>
            <a:r>
              <a:rPr lang="en-GB" altLang="en-US" sz="1400" b="1" dirty="0">
                <a:latin typeface="Bradley Hand ITC" pitchFamily="66" charset="0"/>
              </a:rPr>
              <a:t>2. Matieu Henry, Chief Technical Adviser, FAO</a:t>
            </a:r>
          </a:p>
          <a:p>
            <a:pPr>
              <a:lnSpc>
                <a:spcPct val="70000"/>
              </a:lnSpc>
            </a:pPr>
            <a:r>
              <a:rPr lang="en-GB" altLang="en-US" sz="1400" b="1" dirty="0">
                <a:latin typeface="Bradley Hand ITC" pitchFamily="66" charset="0"/>
              </a:rPr>
              <a:t>Email: </a:t>
            </a:r>
            <a:r>
              <a:rPr lang="en-GB" altLang="en-US" sz="1400" b="1" dirty="0">
                <a:latin typeface="Bradley Hand ITC" pitchFamily="66" charset="0"/>
                <a:hlinkClick r:id="rId4"/>
              </a:rPr>
              <a:t>Matieu.henry@fao.org</a:t>
            </a:r>
          </a:p>
          <a:p>
            <a:pPr>
              <a:lnSpc>
                <a:spcPct val="70000"/>
              </a:lnSpc>
            </a:pPr>
            <a:endParaRPr lang="en-US" altLang="en-US" sz="800" b="1" dirty="0">
              <a:latin typeface="Bradley Hand ITC" pitchFamily="66" charset="0"/>
            </a:endParaRPr>
          </a:p>
        </p:txBody>
      </p:sp>
    </p:spTree>
    <p:extLst>
      <p:ext uri="{BB962C8B-B14F-4D97-AF65-F5344CB8AC3E}">
        <p14:creationId xmlns:p14="http://schemas.microsoft.com/office/powerpoint/2010/main" val="115469264"/>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75" y="11113"/>
            <a:ext cx="9137650" cy="683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1"/>
          <p:cNvSpPr txBox="1">
            <a:spLocks noChangeArrowheads="1"/>
          </p:cNvSpPr>
          <p:nvPr/>
        </p:nvSpPr>
        <p:spPr>
          <a:xfrm>
            <a:off x="456481" y="273629"/>
            <a:ext cx="8228160" cy="1144921"/>
          </a:xfrm>
          <a:prstGeom prst="rect">
            <a:avLst/>
          </a:prstGeom>
        </p:spPr>
        <p:txBody>
          <a:bodyPr/>
          <a:lstStyle>
            <a:lvl1pPr algn="l" defTabSz="617538" rtl="0" fontAlgn="base">
              <a:lnSpc>
                <a:spcPct val="90000"/>
              </a:lnSpc>
              <a:spcBef>
                <a:spcPct val="0"/>
              </a:spcBef>
              <a:spcAft>
                <a:spcPct val="0"/>
              </a:spcAft>
              <a:defRPr sz="2900" kern="1200">
                <a:solidFill>
                  <a:schemeClr val="tx1"/>
                </a:solidFill>
                <a:latin typeface="+mj-lt"/>
                <a:ea typeface="+mj-ea"/>
                <a:cs typeface="+mj-cs"/>
              </a:defRPr>
            </a:lvl1pPr>
            <a:lvl2pPr algn="l" defTabSz="617538" rtl="0" fontAlgn="base">
              <a:lnSpc>
                <a:spcPct val="90000"/>
              </a:lnSpc>
              <a:spcBef>
                <a:spcPct val="0"/>
              </a:spcBef>
              <a:spcAft>
                <a:spcPct val="0"/>
              </a:spcAft>
              <a:defRPr sz="2900">
                <a:solidFill>
                  <a:schemeClr val="tx1"/>
                </a:solidFill>
                <a:latin typeface="Calibri Light" pitchFamily="34" charset="0"/>
              </a:defRPr>
            </a:lvl2pPr>
            <a:lvl3pPr algn="l" defTabSz="617538" rtl="0" fontAlgn="base">
              <a:lnSpc>
                <a:spcPct val="90000"/>
              </a:lnSpc>
              <a:spcBef>
                <a:spcPct val="0"/>
              </a:spcBef>
              <a:spcAft>
                <a:spcPct val="0"/>
              </a:spcAft>
              <a:defRPr sz="2900">
                <a:solidFill>
                  <a:schemeClr val="tx1"/>
                </a:solidFill>
                <a:latin typeface="Calibri Light" pitchFamily="34" charset="0"/>
              </a:defRPr>
            </a:lvl3pPr>
            <a:lvl4pPr algn="l" defTabSz="617538" rtl="0" fontAlgn="base">
              <a:lnSpc>
                <a:spcPct val="90000"/>
              </a:lnSpc>
              <a:spcBef>
                <a:spcPct val="0"/>
              </a:spcBef>
              <a:spcAft>
                <a:spcPct val="0"/>
              </a:spcAft>
              <a:defRPr sz="2900">
                <a:solidFill>
                  <a:schemeClr val="tx1"/>
                </a:solidFill>
                <a:latin typeface="Calibri Light" pitchFamily="34" charset="0"/>
              </a:defRPr>
            </a:lvl4pPr>
            <a:lvl5pPr algn="l" defTabSz="617538" rtl="0" fontAlgn="base">
              <a:lnSpc>
                <a:spcPct val="90000"/>
              </a:lnSpc>
              <a:spcBef>
                <a:spcPct val="0"/>
              </a:spcBef>
              <a:spcAft>
                <a:spcPct val="0"/>
              </a:spcAft>
              <a:defRPr sz="2900">
                <a:solidFill>
                  <a:schemeClr val="tx1"/>
                </a:solidFill>
                <a:latin typeface="Calibri Light" pitchFamily="34" charset="0"/>
              </a:defRPr>
            </a:lvl5pPr>
            <a:lvl6pPr marL="457200" algn="l" defTabSz="617538" rtl="0" fontAlgn="base">
              <a:lnSpc>
                <a:spcPct val="90000"/>
              </a:lnSpc>
              <a:spcBef>
                <a:spcPct val="0"/>
              </a:spcBef>
              <a:spcAft>
                <a:spcPct val="0"/>
              </a:spcAft>
              <a:defRPr sz="2900">
                <a:solidFill>
                  <a:schemeClr val="tx1"/>
                </a:solidFill>
                <a:latin typeface="Calibri Light" pitchFamily="34" charset="0"/>
              </a:defRPr>
            </a:lvl6pPr>
            <a:lvl7pPr marL="914400" algn="l" defTabSz="617538" rtl="0" fontAlgn="base">
              <a:lnSpc>
                <a:spcPct val="90000"/>
              </a:lnSpc>
              <a:spcBef>
                <a:spcPct val="0"/>
              </a:spcBef>
              <a:spcAft>
                <a:spcPct val="0"/>
              </a:spcAft>
              <a:defRPr sz="2900">
                <a:solidFill>
                  <a:schemeClr val="tx1"/>
                </a:solidFill>
                <a:latin typeface="Calibri Light" pitchFamily="34" charset="0"/>
              </a:defRPr>
            </a:lvl7pPr>
            <a:lvl8pPr marL="1371600" algn="l" defTabSz="617538" rtl="0" fontAlgn="base">
              <a:lnSpc>
                <a:spcPct val="90000"/>
              </a:lnSpc>
              <a:spcBef>
                <a:spcPct val="0"/>
              </a:spcBef>
              <a:spcAft>
                <a:spcPct val="0"/>
              </a:spcAft>
              <a:defRPr sz="2900">
                <a:solidFill>
                  <a:schemeClr val="tx1"/>
                </a:solidFill>
                <a:latin typeface="Calibri Light" pitchFamily="34" charset="0"/>
              </a:defRPr>
            </a:lvl8pPr>
            <a:lvl9pPr marL="1828800" algn="l" defTabSz="617538" rtl="0" fontAlgn="base">
              <a:lnSpc>
                <a:spcPct val="90000"/>
              </a:lnSpc>
              <a:spcBef>
                <a:spcPct val="0"/>
              </a:spcBef>
              <a:spcAft>
                <a:spcPct val="0"/>
              </a:spcAft>
              <a:defRPr sz="2900">
                <a:solidFill>
                  <a:schemeClr val="tx1"/>
                </a:solidFill>
                <a:latin typeface="Calibri Light" pitchFamily="34" charset="0"/>
              </a:defRPr>
            </a:lvl9pPr>
          </a:lstStyle>
          <a:p>
            <a:pP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Lst>
            </a:pPr>
            <a:r>
              <a:rPr lang="en-US" altLang="en-US" b="1" i="1" u="sng">
                <a:latin typeface="+mn-lt"/>
              </a:rPr>
              <a:t>Comparison to paper forms</a:t>
            </a:r>
            <a:endParaRPr lang="en-US" altLang="en-US" b="1" i="1" u="sng" dirty="0">
              <a:latin typeface="+mn-lt"/>
            </a:endParaRPr>
          </a:p>
        </p:txBody>
      </p:sp>
      <p:sp>
        <p:nvSpPr>
          <p:cNvPr id="4" name="Rectangle 2"/>
          <p:cNvSpPr txBox="1">
            <a:spLocks noChangeArrowheads="1"/>
          </p:cNvSpPr>
          <p:nvPr/>
        </p:nvSpPr>
        <p:spPr>
          <a:xfrm>
            <a:off x="405679" y="1327818"/>
            <a:ext cx="4712585" cy="4202361"/>
          </a:xfrm>
          <a:prstGeom prst="rect">
            <a:avLst/>
          </a:prstGeom>
        </p:spPr>
        <p:txBody>
          <a:bodyPr>
            <a:normAutofit lnSpcReduction="10000"/>
          </a:bodyPr>
          <a:lstStyle>
            <a:lvl1pPr marL="153988" indent="-153988" algn="l" defTabSz="617538" rtl="0" fontAlgn="base">
              <a:lnSpc>
                <a:spcPct val="90000"/>
              </a:lnSpc>
              <a:spcBef>
                <a:spcPts val="675"/>
              </a:spcBef>
              <a:spcAft>
                <a:spcPct val="0"/>
              </a:spcAft>
              <a:buFont typeface="Arial" pitchFamily="34" charset="0"/>
              <a:buChar char="•"/>
              <a:defRPr kern="1200">
                <a:solidFill>
                  <a:schemeClr val="tx1"/>
                </a:solidFill>
                <a:latin typeface="+mn-lt"/>
                <a:ea typeface="+mn-ea"/>
                <a:cs typeface="+mn-cs"/>
              </a:defRPr>
            </a:lvl1pPr>
            <a:lvl2pPr marL="461963" indent="-153988" algn="l" defTabSz="617538" rtl="0" fontAlgn="base">
              <a:lnSpc>
                <a:spcPct val="90000"/>
              </a:lnSpc>
              <a:spcBef>
                <a:spcPts val="338"/>
              </a:spcBef>
              <a:spcAft>
                <a:spcPct val="0"/>
              </a:spcAft>
              <a:buFont typeface="Arial" pitchFamily="34" charset="0"/>
              <a:buChar char="•"/>
              <a:defRPr sz="1600" kern="1200">
                <a:solidFill>
                  <a:schemeClr val="tx1"/>
                </a:solidFill>
                <a:latin typeface="+mn-lt"/>
                <a:ea typeface="+mn-ea"/>
                <a:cs typeface="+mn-cs"/>
              </a:defRPr>
            </a:lvl2pPr>
            <a:lvl3pPr marL="771525" indent="-153988" algn="l" defTabSz="617538" rtl="0" fontAlgn="base">
              <a:lnSpc>
                <a:spcPct val="90000"/>
              </a:lnSpc>
              <a:spcBef>
                <a:spcPts val="338"/>
              </a:spcBef>
              <a:spcAft>
                <a:spcPct val="0"/>
              </a:spcAft>
              <a:buFont typeface="Arial" pitchFamily="34" charset="0"/>
              <a:buChar char="•"/>
              <a:defRPr sz="1300" kern="1200">
                <a:solidFill>
                  <a:schemeClr val="tx1"/>
                </a:solidFill>
                <a:latin typeface="+mn-lt"/>
                <a:ea typeface="+mn-ea"/>
                <a:cs typeface="+mn-cs"/>
              </a:defRPr>
            </a:lvl3pPr>
            <a:lvl4pPr marL="1079500" indent="-153988" algn="l" defTabSz="617538" rtl="0" fontAlgn="base">
              <a:lnSpc>
                <a:spcPct val="90000"/>
              </a:lnSpc>
              <a:spcBef>
                <a:spcPts val="338"/>
              </a:spcBef>
              <a:spcAft>
                <a:spcPct val="0"/>
              </a:spcAft>
              <a:buFont typeface="Arial" pitchFamily="34" charset="0"/>
              <a:buChar char="•"/>
              <a:defRPr sz="1200" kern="1200">
                <a:solidFill>
                  <a:schemeClr val="tx1"/>
                </a:solidFill>
                <a:latin typeface="+mn-lt"/>
                <a:ea typeface="+mn-ea"/>
                <a:cs typeface="+mn-cs"/>
              </a:defRPr>
            </a:lvl4pPr>
            <a:lvl5pPr marL="1389063" indent="-153988" algn="l" defTabSz="617538" rtl="0" fontAlgn="base">
              <a:lnSpc>
                <a:spcPct val="90000"/>
              </a:lnSpc>
              <a:spcBef>
                <a:spcPts val="338"/>
              </a:spcBef>
              <a:spcAft>
                <a:spcPct val="0"/>
              </a:spcAft>
              <a:buFont typeface="Arial" pitchFamily="34" charset="0"/>
              <a:buChar char="•"/>
              <a:defRPr sz="1200" kern="1200">
                <a:solidFill>
                  <a:schemeClr val="tx1"/>
                </a:solidFill>
                <a:latin typeface="+mn-lt"/>
                <a:ea typeface="+mn-ea"/>
                <a:cs typeface="+mn-cs"/>
              </a:defRPr>
            </a:lvl5pPr>
            <a:lvl6pPr marL="1698486" indent="-154409" algn="l" defTabSz="617631" rtl="0" eaLnBrk="1" latinLnBrk="0" hangingPunct="1">
              <a:lnSpc>
                <a:spcPct val="90000"/>
              </a:lnSpc>
              <a:spcBef>
                <a:spcPts val="338"/>
              </a:spcBef>
              <a:buFont typeface="Arial" panose="020B0604020202020204" pitchFamily="34" charset="0"/>
              <a:buChar char="•"/>
              <a:defRPr sz="1217" kern="1200">
                <a:solidFill>
                  <a:schemeClr val="tx1"/>
                </a:solidFill>
                <a:latin typeface="+mn-lt"/>
                <a:ea typeface="+mn-ea"/>
                <a:cs typeface="+mn-cs"/>
              </a:defRPr>
            </a:lvl6pPr>
            <a:lvl7pPr marL="2007303" indent="-154409" algn="l" defTabSz="617631" rtl="0" eaLnBrk="1" latinLnBrk="0" hangingPunct="1">
              <a:lnSpc>
                <a:spcPct val="90000"/>
              </a:lnSpc>
              <a:spcBef>
                <a:spcPts val="338"/>
              </a:spcBef>
              <a:buFont typeface="Arial" panose="020B0604020202020204" pitchFamily="34" charset="0"/>
              <a:buChar char="•"/>
              <a:defRPr sz="1217" kern="1200">
                <a:solidFill>
                  <a:schemeClr val="tx1"/>
                </a:solidFill>
                <a:latin typeface="+mn-lt"/>
                <a:ea typeface="+mn-ea"/>
                <a:cs typeface="+mn-cs"/>
              </a:defRPr>
            </a:lvl7pPr>
            <a:lvl8pPr marL="2316119" indent="-154409" algn="l" defTabSz="617631" rtl="0" eaLnBrk="1" latinLnBrk="0" hangingPunct="1">
              <a:lnSpc>
                <a:spcPct val="90000"/>
              </a:lnSpc>
              <a:spcBef>
                <a:spcPts val="338"/>
              </a:spcBef>
              <a:buFont typeface="Arial" panose="020B0604020202020204" pitchFamily="34" charset="0"/>
              <a:buChar char="•"/>
              <a:defRPr sz="1217" kern="1200">
                <a:solidFill>
                  <a:schemeClr val="tx1"/>
                </a:solidFill>
                <a:latin typeface="+mn-lt"/>
                <a:ea typeface="+mn-ea"/>
                <a:cs typeface="+mn-cs"/>
              </a:defRPr>
            </a:lvl8pPr>
            <a:lvl9pPr marL="2624934" indent="-154409" algn="l" defTabSz="617631" rtl="0" eaLnBrk="1" latinLnBrk="0" hangingPunct="1">
              <a:lnSpc>
                <a:spcPct val="90000"/>
              </a:lnSpc>
              <a:spcBef>
                <a:spcPts val="338"/>
              </a:spcBef>
              <a:buFont typeface="Arial" panose="020B0604020202020204" pitchFamily="34" charset="0"/>
              <a:buChar char="•"/>
              <a:defRPr sz="1217" kern="1200">
                <a:solidFill>
                  <a:schemeClr val="tx1"/>
                </a:solidFill>
                <a:latin typeface="+mn-lt"/>
                <a:ea typeface="+mn-ea"/>
                <a:cs typeface="+mn-cs"/>
              </a:defRPr>
            </a:lvl9pPr>
          </a:lstStyle>
          <a:p>
            <a:pPr marL="391686" indent="-293764">
              <a:buSzPct val="45000"/>
              <a:buFont typeface="Wingdings" pitchFamily="2" charset="2"/>
              <a:buChar char=""/>
              <a:tabLst>
                <a:tab pos="414726" algn="l"/>
                <a:tab pos="829452" algn="l"/>
                <a:tab pos="1244178" algn="l"/>
                <a:tab pos="1658904" algn="l"/>
                <a:tab pos="2073631" algn="l"/>
                <a:tab pos="2488357" algn="l"/>
                <a:tab pos="2903083" algn="l"/>
                <a:tab pos="3317809" algn="l"/>
                <a:tab pos="3732535" algn="l"/>
              </a:tabLst>
            </a:pPr>
            <a:r>
              <a:rPr lang="en-US" altLang="en-US" sz="2900" dirty="0"/>
              <a:t>Validation in the field</a:t>
            </a:r>
          </a:p>
          <a:p>
            <a:pPr marL="863097" lvl="1" indent="-457200">
              <a:buSzPct val="45000"/>
              <a:buFont typeface="Courier New" panose="02070309020205020404" pitchFamily="49" charset="0"/>
              <a:buChar char="o"/>
              <a:tabLst>
                <a:tab pos="414726" algn="l"/>
                <a:tab pos="829452" algn="l"/>
                <a:tab pos="1244178" algn="l"/>
                <a:tab pos="1658904" algn="l"/>
                <a:tab pos="2073631" algn="l"/>
                <a:tab pos="2488357" algn="l"/>
                <a:tab pos="2903083" algn="l"/>
                <a:tab pos="3317809" algn="l"/>
                <a:tab pos="3732535" algn="l"/>
              </a:tabLst>
            </a:pPr>
            <a:r>
              <a:rPr lang="en-US" altLang="en-US" sz="2700" dirty="0"/>
              <a:t>Error check</a:t>
            </a:r>
          </a:p>
          <a:p>
            <a:pPr marL="863097" lvl="1" indent="-457200">
              <a:buSzPct val="45000"/>
              <a:buFont typeface="Courier New" panose="02070309020205020404" pitchFamily="49" charset="0"/>
              <a:buChar char="o"/>
              <a:tabLst>
                <a:tab pos="414726" algn="l"/>
                <a:tab pos="829452" algn="l"/>
                <a:tab pos="1244178" algn="l"/>
                <a:tab pos="1658904" algn="l"/>
                <a:tab pos="2073631" algn="l"/>
                <a:tab pos="2488357" algn="l"/>
                <a:tab pos="2903083" algn="l"/>
                <a:tab pos="3317809" algn="l"/>
                <a:tab pos="3732535" algn="l"/>
              </a:tabLst>
            </a:pPr>
            <a:r>
              <a:rPr lang="en-US" altLang="en-US" sz="2700" dirty="0"/>
              <a:t>Required fields</a:t>
            </a:r>
          </a:p>
          <a:p>
            <a:pPr marL="863097" lvl="1" indent="-457200">
              <a:buSzPct val="45000"/>
              <a:buFont typeface="Courier New" panose="02070309020205020404" pitchFamily="49" charset="0"/>
              <a:buChar char="o"/>
              <a:tabLst>
                <a:tab pos="414726" algn="l"/>
                <a:tab pos="829452" algn="l"/>
                <a:tab pos="1244178" algn="l"/>
                <a:tab pos="1658904" algn="l"/>
                <a:tab pos="2073631" algn="l"/>
                <a:tab pos="2488357" algn="l"/>
                <a:tab pos="2903083" algn="l"/>
                <a:tab pos="3317809" algn="l"/>
                <a:tab pos="3732535" algn="l"/>
              </a:tabLst>
            </a:pPr>
            <a:r>
              <a:rPr lang="en-US" altLang="en-US" sz="2700" dirty="0"/>
              <a:t>Non-relevant fields</a:t>
            </a:r>
          </a:p>
          <a:p>
            <a:pPr marL="391686" indent="-293764">
              <a:buSzPct val="45000"/>
              <a:buFont typeface="Wingdings" pitchFamily="2" charset="2"/>
              <a:buChar char=""/>
              <a:tabLst>
                <a:tab pos="414726" algn="l"/>
                <a:tab pos="829452" algn="l"/>
                <a:tab pos="1244178" algn="l"/>
                <a:tab pos="1658904" algn="l"/>
                <a:tab pos="2073631" algn="l"/>
                <a:tab pos="2488357" algn="l"/>
                <a:tab pos="2903083" algn="l"/>
                <a:tab pos="3317809" algn="l"/>
                <a:tab pos="3732535" algn="l"/>
              </a:tabLst>
            </a:pPr>
            <a:r>
              <a:rPr lang="en-US" altLang="en-US" sz="2900" dirty="0"/>
              <a:t>Integrated code and species lists</a:t>
            </a:r>
          </a:p>
          <a:p>
            <a:pPr marL="391686" indent="-293764">
              <a:buSzPct val="45000"/>
              <a:buFont typeface="Wingdings" pitchFamily="2" charset="2"/>
              <a:buChar char=""/>
              <a:tabLst>
                <a:tab pos="414726" algn="l"/>
                <a:tab pos="829452" algn="l"/>
                <a:tab pos="1244178" algn="l"/>
                <a:tab pos="1658904" algn="l"/>
                <a:tab pos="2073631" algn="l"/>
                <a:tab pos="2488357" algn="l"/>
                <a:tab pos="2903083" algn="l"/>
                <a:tab pos="3317809" algn="l"/>
                <a:tab pos="3732535" algn="l"/>
              </a:tabLst>
            </a:pPr>
            <a:r>
              <a:rPr lang="en-US" altLang="en-US" sz="2900" dirty="0"/>
              <a:t>Remote data submission via Google Drive</a:t>
            </a:r>
          </a:p>
          <a:p>
            <a:pPr marL="391686" indent="-293764">
              <a:buSzPct val="45000"/>
              <a:buFont typeface="Wingdings" pitchFamily="2" charset="2"/>
              <a:buChar char=""/>
              <a:tabLst>
                <a:tab pos="414726" algn="l"/>
                <a:tab pos="829452" algn="l"/>
                <a:tab pos="1244178" algn="l"/>
                <a:tab pos="1658904" algn="l"/>
                <a:tab pos="2073631" algn="l"/>
                <a:tab pos="2488357" algn="l"/>
                <a:tab pos="2903083" algn="l"/>
                <a:tab pos="3317809" algn="l"/>
                <a:tab pos="3732535" algn="l"/>
              </a:tabLst>
            </a:pPr>
            <a:r>
              <a:rPr lang="en-US" altLang="en-US" sz="2900" dirty="0"/>
              <a:t>No secondary data entry required</a:t>
            </a:r>
          </a:p>
        </p:txBody>
      </p:sp>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4482" y="1387849"/>
            <a:ext cx="3514725" cy="3514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2400241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6" end="6"/>
                                            </p:txEl>
                                          </p:spTgt>
                                        </p:tgtEl>
                                        <p:attrNameLst>
                                          <p:attrName>style.visibility</p:attrName>
                                        </p:attrNameLst>
                                      </p:cBhvr>
                                      <p:to>
                                        <p:strVal val="visible"/>
                                      </p:to>
                                    </p:set>
                                    <p:anim calcmode="lin" valueType="num">
                                      <p:cBhvr additive="base">
                                        <p:cTn id="7"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6" end="6"/>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itle 4"/>
          <p:cNvSpPr>
            <a:spLocks noGrp="1"/>
          </p:cNvSpPr>
          <p:nvPr>
            <p:ph type="ctrTitle"/>
          </p:nvPr>
        </p:nvSpPr>
        <p:spPr>
          <a:xfrm>
            <a:off x="182563" y="419100"/>
            <a:ext cx="8778875" cy="2387600"/>
          </a:xfrm>
        </p:spPr>
        <p:txBody>
          <a:bodyPr/>
          <a:lstStyle/>
          <a:p>
            <a:r>
              <a:rPr lang="en-US" altLang="en-US" b="1">
                <a:latin typeface="Bradley Hand ITC" pitchFamily="66" charset="0"/>
              </a:rPr>
              <a:t>Thank you</a:t>
            </a:r>
            <a:endParaRPr lang="en-GB" altLang="en-US"/>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595066" y="3259723"/>
            <a:ext cx="2503442" cy="400110"/>
          </a:xfrm>
          <a:prstGeom prst="rect">
            <a:avLst/>
          </a:prstGeom>
        </p:spPr>
        <p:txBody>
          <a:bodyPr wrap="none">
            <a:spAutoFit/>
          </a:bodyPr>
          <a:lstStyle/>
          <a:p>
            <a:r>
              <a:rPr lang="en-US" sz="2000" b="1" dirty="0"/>
              <a:t>HOW DOES IT WORK?</a:t>
            </a:r>
          </a:p>
        </p:txBody>
      </p:sp>
    </p:spTree>
    <p:extLst>
      <p:ext uri="{BB962C8B-B14F-4D97-AF65-F5344CB8AC3E}">
        <p14:creationId xmlns:p14="http://schemas.microsoft.com/office/powerpoint/2010/main" val="3641423458"/>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0">
              <a:srgbClr val="A9D18E"/>
            </a:gs>
            <a:gs pos="100000">
              <a:srgbClr val="FFFFFF"/>
            </a:gs>
            <a:gs pos="100000">
              <a:srgbClr val="CCFFCC"/>
            </a:gs>
          </a:gsLst>
          <a:lin ang="5400000"/>
        </a:gradFill>
        <a:effectLst/>
      </p:bgPr>
    </p:bg>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8356"/>
            <a:ext cx="9173596" cy="65856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Oval 1"/>
          <p:cNvSpPr/>
          <p:nvPr/>
        </p:nvSpPr>
        <p:spPr>
          <a:xfrm>
            <a:off x="152400" y="2439828"/>
            <a:ext cx="1600200" cy="21172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400050" y="2651551"/>
            <a:ext cx="1536700" cy="9525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Arrow Connector 4"/>
          <p:cNvCxnSpPr>
            <a:stCxn id="2" idx="6"/>
          </p:cNvCxnSpPr>
          <p:nvPr/>
        </p:nvCxnSpPr>
        <p:spPr>
          <a:xfrm flipV="1">
            <a:off x="1752600" y="2461052"/>
            <a:ext cx="812800" cy="8463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565400" y="2355190"/>
            <a:ext cx="2021398" cy="338554"/>
          </a:xfrm>
          <a:prstGeom prst="rect">
            <a:avLst/>
          </a:prstGeom>
          <a:solidFill>
            <a:schemeClr val="bg1"/>
          </a:solidFill>
          <a:ln>
            <a:solidFill>
              <a:srgbClr val="FF0000"/>
            </a:solidFill>
          </a:ln>
        </p:spPr>
        <p:txBody>
          <a:bodyPr wrap="square" rtlCol="0">
            <a:spAutoFit/>
          </a:bodyPr>
          <a:lstStyle/>
          <a:p>
            <a:r>
              <a:rPr lang="en-US" dirty="0"/>
              <a:t>ENTITY (Parent)</a:t>
            </a:r>
          </a:p>
        </p:txBody>
      </p:sp>
      <p:cxnSp>
        <p:nvCxnSpPr>
          <p:cNvPr id="13" name="Straight Arrow Connector 12"/>
          <p:cNvCxnSpPr/>
          <p:nvPr/>
        </p:nvCxnSpPr>
        <p:spPr>
          <a:xfrm>
            <a:off x="1936750" y="3233663"/>
            <a:ext cx="628650"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565400" y="3043163"/>
            <a:ext cx="1866900" cy="338554"/>
          </a:xfrm>
          <a:prstGeom prst="rect">
            <a:avLst/>
          </a:prstGeom>
          <a:solidFill>
            <a:schemeClr val="bg1"/>
          </a:solidFill>
          <a:ln>
            <a:solidFill>
              <a:srgbClr val="FF0000"/>
            </a:solidFill>
          </a:ln>
        </p:spPr>
        <p:txBody>
          <a:bodyPr wrap="square" rtlCol="0">
            <a:spAutoFit/>
          </a:bodyPr>
          <a:lstStyle/>
          <a:p>
            <a:r>
              <a:rPr lang="en-US" dirty="0"/>
              <a:t>ATTRIBUTE (Child)</a:t>
            </a:r>
          </a:p>
        </p:txBody>
      </p:sp>
      <p:sp>
        <p:nvSpPr>
          <p:cNvPr id="16" name="Oval 15"/>
          <p:cNvSpPr/>
          <p:nvPr/>
        </p:nvSpPr>
        <p:spPr>
          <a:xfrm>
            <a:off x="152400" y="4285590"/>
            <a:ext cx="1600200" cy="2540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400050" y="4539590"/>
            <a:ext cx="1352550" cy="609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341484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499"/>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animBg="1"/>
      <p:bldP spid="14" grpId="0" animBg="1"/>
      <p:bldP spid="16" grpId="0" animBg="1"/>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857250"/>
            <a:ext cx="6477000" cy="514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Oval 1"/>
          <p:cNvSpPr/>
          <p:nvPr/>
        </p:nvSpPr>
        <p:spPr>
          <a:xfrm>
            <a:off x="533400" y="857250"/>
            <a:ext cx="1790700" cy="35242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609600" y="1209675"/>
            <a:ext cx="6581775" cy="479107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816446" y="351306"/>
            <a:ext cx="5783644" cy="523220"/>
          </a:xfrm>
          <a:prstGeom prst="rect">
            <a:avLst/>
          </a:prstGeom>
        </p:spPr>
        <p:txBody>
          <a:bodyPr wrap="square">
            <a:spAutoFit/>
          </a:bodyPr>
          <a:lstStyle/>
          <a:p>
            <a:pPr algn="ctr"/>
            <a:r>
              <a:rPr lang="en-US" sz="2800" i="1" dirty="0"/>
              <a:t>The format is reflected in the manual…</a:t>
            </a:r>
          </a:p>
        </p:txBody>
      </p:sp>
    </p:spTree>
    <p:extLst>
      <p:ext uri="{BB962C8B-B14F-4D97-AF65-F5344CB8AC3E}">
        <p14:creationId xmlns:p14="http://schemas.microsoft.com/office/powerpoint/2010/main" val="262346475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3433" y="1600807"/>
            <a:ext cx="7869356" cy="44846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Oval 2"/>
          <p:cNvSpPr/>
          <p:nvPr/>
        </p:nvSpPr>
        <p:spPr>
          <a:xfrm>
            <a:off x="463433" y="2218344"/>
            <a:ext cx="1790700" cy="35242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63433" y="2570769"/>
            <a:ext cx="7869356" cy="164782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816446" y="351306"/>
            <a:ext cx="5783644" cy="523220"/>
          </a:xfrm>
          <a:prstGeom prst="rect">
            <a:avLst/>
          </a:prstGeom>
        </p:spPr>
        <p:txBody>
          <a:bodyPr wrap="square">
            <a:spAutoFit/>
          </a:bodyPr>
          <a:lstStyle/>
          <a:p>
            <a:pPr algn="ctr"/>
            <a:r>
              <a:rPr lang="en-US" sz="2800" i="1" dirty="0"/>
              <a:t>…it is also reflected in the paper forms</a:t>
            </a:r>
          </a:p>
        </p:txBody>
      </p:sp>
    </p:spTree>
    <p:extLst>
      <p:ext uri="{BB962C8B-B14F-4D97-AF65-F5344CB8AC3E}">
        <p14:creationId xmlns:p14="http://schemas.microsoft.com/office/powerpoint/2010/main" val="382577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7564" y="569402"/>
            <a:ext cx="3521368" cy="5634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3765" y="569402"/>
            <a:ext cx="3521367" cy="5634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856596" y="1544040"/>
            <a:ext cx="1412610" cy="41963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4768196" y="1320837"/>
            <a:ext cx="1362606" cy="16785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2776280" y="2553240"/>
            <a:ext cx="1312602" cy="584775"/>
          </a:xfrm>
          <a:prstGeom prst="rect">
            <a:avLst/>
          </a:prstGeom>
          <a:solidFill>
            <a:schemeClr val="bg1"/>
          </a:solidFill>
          <a:ln>
            <a:solidFill>
              <a:srgbClr val="FF0000"/>
            </a:solidFill>
          </a:ln>
        </p:spPr>
        <p:txBody>
          <a:bodyPr wrap="square" rtlCol="0">
            <a:spAutoFit/>
          </a:bodyPr>
          <a:lstStyle/>
          <a:p>
            <a:r>
              <a:rPr lang="en-US" dirty="0"/>
              <a:t>ENTITIES are </a:t>
            </a:r>
            <a:r>
              <a:rPr lang="en-US" dirty="0" err="1"/>
              <a:t>capitalised</a:t>
            </a:r>
            <a:endParaRPr lang="en-US" dirty="0"/>
          </a:p>
        </p:txBody>
      </p:sp>
      <p:cxnSp>
        <p:nvCxnSpPr>
          <p:cNvPr id="6" name="Straight Arrow Connector 5"/>
          <p:cNvCxnSpPr>
            <a:stCxn id="2" idx="5"/>
          </p:cNvCxnSpPr>
          <p:nvPr/>
        </p:nvCxnSpPr>
        <p:spPr>
          <a:xfrm>
            <a:off x="2062334" y="1902222"/>
            <a:ext cx="713946" cy="632379"/>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6830180" y="3666740"/>
            <a:ext cx="1312602" cy="584775"/>
          </a:xfrm>
          <a:prstGeom prst="rect">
            <a:avLst/>
          </a:prstGeom>
          <a:solidFill>
            <a:schemeClr val="bg1"/>
          </a:solidFill>
          <a:ln>
            <a:solidFill>
              <a:srgbClr val="FF0000"/>
            </a:solidFill>
          </a:ln>
        </p:spPr>
        <p:txBody>
          <a:bodyPr wrap="square" rtlCol="0">
            <a:spAutoFit/>
          </a:bodyPr>
          <a:lstStyle/>
          <a:p>
            <a:r>
              <a:rPr lang="en-US" dirty="0"/>
              <a:t>Attributes lower case</a:t>
            </a:r>
          </a:p>
        </p:txBody>
      </p:sp>
      <p:cxnSp>
        <p:nvCxnSpPr>
          <p:cNvPr id="11" name="Straight Arrow Connector 10"/>
          <p:cNvCxnSpPr/>
          <p:nvPr/>
        </p:nvCxnSpPr>
        <p:spPr>
          <a:xfrm>
            <a:off x="6135430" y="3012080"/>
            <a:ext cx="694750" cy="636021"/>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930156" y="62629"/>
            <a:ext cx="7370380" cy="523220"/>
          </a:xfrm>
          <a:prstGeom prst="rect">
            <a:avLst/>
          </a:prstGeom>
        </p:spPr>
        <p:txBody>
          <a:bodyPr wrap="square">
            <a:spAutoFit/>
          </a:bodyPr>
          <a:lstStyle/>
          <a:p>
            <a:pPr algn="ctr"/>
            <a:r>
              <a:rPr lang="en-US" sz="2800" i="1" dirty="0"/>
              <a:t>…and it is reflected in the </a:t>
            </a:r>
            <a:r>
              <a:rPr lang="en-US" sz="2800" i="1" dirty="0" err="1"/>
              <a:t>OpenForis</a:t>
            </a:r>
            <a:r>
              <a:rPr lang="en-US" sz="2800" i="1" dirty="0"/>
              <a:t> application</a:t>
            </a:r>
          </a:p>
        </p:txBody>
      </p:sp>
      <p:sp>
        <p:nvSpPr>
          <p:cNvPr id="13" name="Rectangle 12"/>
          <p:cNvSpPr/>
          <p:nvPr/>
        </p:nvSpPr>
        <p:spPr>
          <a:xfrm>
            <a:off x="698703" y="6300519"/>
            <a:ext cx="7893503" cy="523220"/>
          </a:xfrm>
          <a:prstGeom prst="rect">
            <a:avLst/>
          </a:prstGeom>
        </p:spPr>
        <p:txBody>
          <a:bodyPr wrap="square">
            <a:spAutoFit/>
          </a:bodyPr>
          <a:lstStyle/>
          <a:p>
            <a:pPr algn="ctr"/>
            <a:r>
              <a:rPr lang="en-US" sz="2800" i="1" dirty="0"/>
              <a:t>This has implication  for navigating the application</a:t>
            </a:r>
          </a:p>
        </p:txBody>
      </p:sp>
    </p:spTree>
    <p:extLst>
      <p:ext uri="{BB962C8B-B14F-4D97-AF65-F5344CB8AC3E}">
        <p14:creationId xmlns:p14="http://schemas.microsoft.com/office/powerpoint/2010/main" val="410035169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2525</TotalTime>
  <Words>1103</Words>
  <Application>Microsoft Office PowerPoint</Application>
  <PresentationFormat>On-screen Show (4:3)</PresentationFormat>
  <Paragraphs>204</Paragraphs>
  <Slides>40</Slides>
  <Notes>5</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40</vt:i4>
      </vt:variant>
    </vt:vector>
  </HeadingPairs>
  <TitlesOfParts>
    <vt:vector size="55" baseType="lpstr">
      <vt:lpstr>SimSun</vt:lpstr>
      <vt:lpstr>Akhbar MT</vt:lpstr>
      <vt:lpstr>Arial</vt:lpstr>
      <vt:lpstr>Bradley Hand ITC</vt:lpstr>
      <vt:lpstr>Calibri</vt:lpstr>
      <vt:lpstr>Calibri Light</vt:lpstr>
      <vt:lpstr>Courier New</vt:lpstr>
      <vt:lpstr>DejaVu Sans</vt:lpstr>
      <vt:lpstr>Liberation Sans</vt:lpstr>
      <vt:lpstr>Liberation Serif</vt:lpstr>
      <vt:lpstr>Lohit Hindi</vt:lpstr>
      <vt:lpstr>StarSymbol</vt:lpstr>
      <vt:lpstr>Times New Roman</vt:lpstr>
      <vt:lpstr>Wingdings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Navigation</vt:lpstr>
      <vt:lpstr>Navigation</vt:lpstr>
      <vt:lpstr>Constraint violations</vt:lpstr>
      <vt:lpstr>PowerPoint Presentation</vt:lpstr>
      <vt:lpstr>PowerPoint Presentation</vt:lpstr>
      <vt:lpstr>PowerPoint Presentation</vt:lpstr>
      <vt:lpstr>PowerPoint Presentation</vt:lpstr>
      <vt:lpstr>Types of input functions</vt:lpstr>
      <vt:lpstr>Exporting the data</vt:lpstr>
      <vt:lpstr>Backing up the data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lpstr>Thank you</vt:lpstr>
    </vt:vector>
  </TitlesOfParts>
  <Company>FAO of the UN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Liam</dc:creator>
  <cp:lastModifiedBy>Ruhul</cp:lastModifiedBy>
  <cp:revision>36</cp:revision>
  <dcterms:created xsi:type="dcterms:W3CDTF">2016-10-03T11:42:00Z</dcterms:created>
  <dcterms:modified xsi:type="dcterms:W3CDTF">2017-01-23T03:57:33Z</dcterms:modified>
</cp:coreProperties>
</file>