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2"/>
  </p:notesMasterIdLst>
  <p:sldIdLst>
    <p:sldId id="301" r:id="rId3"/>
    <p:sldId id="259" r:id="rId4"/>
    <p:sldId id="304" r:id="rId5"/>
    <p:sldId id="306" r:id="rId6"/>
    <p:sldId id="336" r:id="rId7"/>
    <p:sldId id="316" r:id="rId8"/>
    <p:sldId id="317" r:id="rId9"/>
    <p:sldId id="324" r:id="rId10"/>
    <p:sldId id="337" r:id="rId11"/>
    <p:sldId id="340" r:id="rId12"/>
    <p:sldId id="341" r:id="rId13"/>
    <p:sldId id="319" r:id="rId14"/>
    <p:sldId id="346" r:id="rId15"/>
    <p:sldId id="308" r:id="rId16"/>
    <p:sldId id="335" r:id="rId17"/>
    <p:sldId id="298" r:id="rId18"/>
    <p:sldId id="330" r:id="rId19"/>
    <p:sldId id="331" r:id="rId20"/>
    <p:sldId id="300" r:id="rId21"/>
  </p:sldIdLst>
  <p:sldSz cx="9144000" cy="6858000" type="screen4x3"/>
  <p:notesSz cx="6858000" cy="9144000"/>
  <p:defaultTextStyle>
    <a:defPPr>
      <a:defRPr lang="en-US"/>
    </a:defPPr>
    <a:lvl1pPr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06400" indent="508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812800" indent="1016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219200" indent="1524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625600" indent="2032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D8E2"/>
    <a:srgbClr val="89CEE3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04" autoAdjust="0"/>
  </p:normalViewPr>
  <p:slideViewPr>
    <p:cSldViewPr snapToGrid="0">
      <p:cViewPr varScale="1">
        <p:scale>
          <a:sx n="66" d="100"/>
          <a:sy n="66" d="100"/>
        </p:scale>
        <p:origin x="145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F70FAE-B612-1C4E-9E54-17A5F9E83387}" type="doc">
      <dgm:prSet loTypeId="urn:microsoft.com/office/officeart/2005/8/layout/orgChar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FDAAA9-5E05-F444-A207-DAB245BCF0DB}">
      <dgm:prSet phldrT="[Text]"/>
      <dgm:spPr/>
      <dgm:t>
        <a:bodyPr/>
        <a:lstStyle/>
        <a:p>
          <a:r>
            <a:rPr lang="en-US" dirty="0"/>
            <a:t>Dead wood</a:t>
          </a:r>
        </a:p>
      </dgm:t>
    </dgm:pt>
    <dgm:pt modelId="{0D2C2F8E-C494-5D4E-8080-307CE38E5A96}" type="parTrans" cxnId="{90EBB3AE-0228-F14F-8A7A-D393C2681765}">
      <dgm:prSet/>
      <dgm:spPr/>
      <dgm:t>
        <a:bodyPr/>
        <a:lstStyle/>
        <a:p>
          <a:endParaRPr lang="en-US"/>
        </a:p>
      </dgm:t>
    </dgm:pt>
    <dgm:pt modelId="{238BFD99-4C7C-5145-A7F1-44162058D4A5}" type="sibTrans" cxnId="{90EBB3AE-0228-F14F-8A7A-D393C2681765}">
      <dgm:prSet/>
      <dgm:spPr/>
      <dgm:t>
        <a:bodyPr/>
        <a:lstStyle/>
        <a:p>
          <a:endParaRPr lang="en-US"/>
        </a:p>
      </dgm:t>
    </dgm:pt>
    <dgm:pt modelId="{A1ADDD4B-27D5-C246-8A76-8D17406AA6AF}">
      <dgm:prSet phldrT="[Text]"/>
      <dgm:spPr/>
      <dgm:t>
        <a:bodyPr/>
        <a:lstStyle/>
        <a:p>
          <a:r>
            <a:rPr lang="en-US" dirty="0"/>
            <a:t>Coarse</a:t>
          </a:r>
        </a:p>
      </dgm:t>
    </dgm:pt>
    <dgm:pt modelId="{3E6B20BA-A486-E04B-94F2-0F65040F1723}" type="parTrans" cxnId="{8AED8404-F04B-9247-B284-A0ACD58D2B53}">
      <dgm:prSet/>
      <dgm:spPr/>
      <dgm:t>
        <a:bodyPr/>
        <a:lstStyle/>
        <a:p>
          <a:endParaRPr lang="en-US"/>
        </a:p>
      </dgm:t>
    </dgm:pt>
    <dgm:pt modelId="{A1087BB3-221F-6F42-BAFA-7CF9BE464ED2}" type="sibTrans" cxnId="{8AED8404-F04B-9247-B284-A0ACD58D2B53}">
      <dgm:prSet/>
      <dgm:spPr/>
      <dgm:t>
        <a:bodyPr/>
        <a:lstStyle/>
        <a:p>
          <a:endParaRPr lang="en-US"/>
        </a:p>
      </dgm:t>
    </dgm:pt>
    <dgm:pt modelId="{849E36EB-C7E2-F144-AFF6-226DACC0C487}">
      <dgm:prSet phldrT="[Text]"/>
      <dgm:spPr/>
      <dgm:t>
        <a:bodyPr/>
        <a:lstStyle/>
        <a:p>
          <a:r>
            <a:rPr lang="en-US" dirty="0"/>
            <a:t>Fine</a:t>
          </a:r>
        </a:p>
      </dgm:t>
    </dgm:pt>
    <dgm:pt modelId="{4290A8B0-9B56-E840-8ED2-3180A1111C7D}" type="parTrans" cxnId="{A93A397A-CAE6-F549-AA76-0DE5D151FD14}">
      <dgm:prSet/>
      <dgm:spPr/>
      <dgm:t>
        <a:bodyPr/>
        <a:lstStyle/>
        <a:p>
          <a:endParaRPr lang="en-US"/>
        </a:p>
      </dgm:t>
    </dgm:pt>
    <dgm:pt modelId="{57575D5E-C406-BB45-8FE1-03115F33D63D}" type="sibTrans" cxnId="{A93A397A-CAE6-F549-AA76-0DE5D151FD14}">
      <dgm:prSet/>
      <dgm:spPr/>
      <dgm:t>
        <a:bodyPr/>
        <a:lstStyle/>
        <a:p>
          <a:endParaRPr lang="en-US"/>
        </a:p>
      </dgm:t>
    </dgm:pt>
    <dgm:pt modelId="{335B80D5-09AA-2D4A-ACAE-823EB8224F97}">
      <dgm:prSet phldrT="[Text]"/>
      <dgm:spPr/>
      <dgm:t>
        <a:bodyPr/>
        <a:lstStyle/>
        <a:p>
          <a:r>
            <a:rPr lang="en-US" dirty="0"/>
            <a:t>Large   3 – &lt; 8 cm  </a:t>
          </a:r>
        </a:p>
      </dgm:t>
    </dgm:pt>
    <dgm:pt modelId="{8DC2EDB9-1601-DD44-8AAE-9601A977771B}" type="parTrans" cxnId="{8783B8CD-866A-474B-9E2A-A621DA566A1D}">
      <dgm:prSet/>
      <dgm:spPr/>
      <dgm:t>
        <a:bodyPr/>
        <a:lstStyle/>
        <a:p>
          <a:endParaRPr lang="en-US"/>
        </a:p>
      </dgm:t>
    </dgm:pt>
    <dgm:pt modelId="{DCEC4367-7B06-1B47-AA3E-E9E979330387}" type="sibTrans" cxnId="{8783B8CD-866A-474B-9E2A-A621DA566A1D}">
      <dgm:prSet/>
      <dgm:spPr/>
      <dgm:t>
        <a:bodyPr/>
        <a:lstStyle/>
        <a:p>
          <a:endParaRPr lang="en-US"/>
        </a:p>
      </dgm:t>
    </dgm:pt>
    <dgm:pt modelId="{45059653-A7A8-A349-AF94-33066C0E8817}">
      <dgm:prSet phldrT="[Text]"/>
      <dgm:spPr/>
      <dgm:t>
        <a:bodyPr/>
        <a:lstStyle/>
        <a:p>
          <a:r>
            <a:rPr lang="en-US" dirty="0"/>
            <a:t>Medium  </a:t>
          </a:r>
          <a:r>
            <a:rPr lang="en-US"/>
            <a:t>1 - &lt; </a:t>
          </a:r>
          <a:r>
            <a:rPr lang="en-US" dirty="0"/>
            <a:t>3 cm</a:t>
          </a:r>
        </a:p>
      </dgm:t>
    </dgm:pt>
    <dgm:pt modelId="{29076CE9-4B76-874C-8104-CE8A347098A6}" type="parTrans" cxnId="{1DBC3B96-2BDF-0C49-995A-18409F21044B}">
      <dgm:prSet/>
      <dgm:spPr/>
      <dgm:t>
        <a:bodyPr/>
        <a:lstStyle/>
        <a:p>
          <a:endParaRPr lang="en-US"/>
        </a:p>
      </dgm:t>
    </dgm:pt>
    <dgm:pt modelId="{9F28E949-BA29-4047-9C82-E88262ADE714}" type="sibTrans" cxnId="{1DBC3B96-2BDF-0C49-995A-18409F21044B}">
      <dgm:prSet/>
      <dgm:spPr/>
      <dgm:t>
        <a:bodyPr/>
        <a:lstStyle/>
        <a:p>
          <a:endParaRPr lang="en-US"/>
        </a:p>
      </dgm:t>
    </dgm:pt>
    <dgm:pt modelId="{BF3E388C-4D10-7D42-B1DF-57A51B89EA81}">
      <dgm:prSet phldrT="[Text]"/>
      <dgm:spPr/>
      <dgm:t>
        <a:bodyPr/>
        <a:lstStyle/>
        <a:p>
          <a:r>
            <a:rPr lang="en-US" dirty="0"/>
            <a:t>Small  &lt; 1 cm </a:t>
          </a:r>
        </a:p>
      </dgm:t>
    </dgm:pt>
    <dgm:pt modelId="{46F0D0E8-9E4F-A048-B48C-AE3F53081E78}" type="parTrans" cxnId="{16F03680-E1E4-A444-914D-B2F654E5E7F9}">
      <dgm:prSet/>
      <dgm:spPr/>
      <dgm:t>
        <a:bodyPr/>
        <a:lstStyle/>
        <a:p>
          <a:endParaRPr lang="en-US"/>
        </a:p>
      </dgm:t>
    </dgm:pt>
    <dgm:pt modelId="{75467122-2B4C-DC4D-87C0-B6C520362EE3}" type="sibTrans" cxnId="{16F03680-E1E4-A444-914D-B2F654E5E7F9}">
      <dgm:prSet/>
      <dgm:spPr/>
      <dgm:t>
        <a:bodyPr/>
        <a:lstStyle/>
        <a:p>
          <a:endParaRPr lang="en-US"/>
        </a:p>
      </dgm:t>
    </dgm:pt>
    <dgm:pt modelId="{28D9818E-99C0-1D4F-8BE2-ADF70DF54C6B}" type="pres">
      <dgm:prSet presAssocID="{8EF70FAE-B612-1C4E-9E54-17A5F9E8338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BC2F9A7-094F-EB49-B4CF-A0F0A679FC92}" type="pres">
      <dgm:prSet presAssocID="{F4FDAAA9-5E05-F444-A207-DAB245BCF0DB}" presName="hierRoot1" presStyleCnt="0">
        <dgm:presLayoutVars>
          <dgm:hierBranch val="init"/>
        </dgm:presLayoutVars>
      </dgm:prSet>
      <dgm:spPr/>
    </dgm:pt>
    <dgm:pt modelId="{8809D519-82C6-D54F-A633-8AF435DE2A8C}" type="pres">
      <dgm:prSet presAssocID="{F4FDAAA9-5E05-F444-A207-DAB245BCF0DB}" presName="rootComposite1" presStyleCnt="0"/>
      <dgm:spPr/>
    </dgm:pt>
    <dgm:pt modelId="{5767B086-BC93-CC4C-B1D2-5A5D197D1A4D}" type="pres">
      <dgm:prSet presAssocID="{F4FDAAA9-5E05-F444-A207-DAB245BCF0DB}" presName="rootText1" presStyleLbl="node0" presStyleIdx="0" presStyleCnt="1">
        <dgm:presLayoutVars>
          <dgm:chPref val="3"/>
        </dgm:presLayoutVars>
      </dgm:prSet>
      <dgm:spPr/>
    </dgm:pt>
    <dgm:pt modelId="{6510EED0-E9E8-8348-AE2A-EA60664E73A5}" type="pres">
      <dgm:prSet presAssocID="{F4FDAAA9-5E05-F444-A207-DAB245BCF0DB}" presName="rootConnector1" presStyleLbl="node1" presStyleIdx="0" presStyleCnt="0"/>
      <dgm:spPr/>
    </dgm:pt>
    <dgm:pt modelId="{16EA2590-3D03-494B-B5EE-641AC2DD3BF5}" type="pres">
      <dgm:prSet presAssocID="{F4FDAAA9-5E05-F444-A207-DAB245BCF0DB}" presName="hierChild2" presStyleCnt="0"/>
      <dgm:spPr/>
    </dgm:pt>
    <dgm:pt modelId="{7D9A75B4-CE97-114A-95AF-B1F5D8D1CF81}" type="pres">
      <dgm:prSet presAssocID="{3E6B20BA-A486-E04B-94F2-0F65040F1723}" presName="Name37" presStyleLbl="parChTrans1D2" presStyleIdx="0" presStyleCnt="2"/>
      <dgm:spPr/>
    </dgm:pt>
    <dgm:pt modelId="{0E3C45A0-210C-F149-AFE5-7291676DC838}" type="pres">
      <dgm:prSet presAssocID="{A1ADDD4B-27D5-C246-8A76-8D17406AA6AF}" presName="hierRoot2" presStyleCnt="0">
        <dgm:presLayoutVars>
          <dgm:hierBranch val="init"/>
        </dgm:presLayoutVars>
      </dgm:prSet>
      <dgm:spPr/>
    </dgm:pt>
    <dgm:pt modelId="{C6181A54-704D-7B46-AF39-9A5B2CE7BFCD}" type="pres">
      <dgm:prSet presAssocID="{A1ADDD4B-27D5-C246-8A76-8D17406AA6AF}" presName="rootComposite" presStyleCnt="0"/>
      <dgm:spPr/>
    </dgm:pt>
    <dgm:pt modelId="{3F78E865-CF64-1447-826F-F7915ED5212A}" type="pres">
      <dgm:prSet presAssocID="{A1ADDD4B-27D5-C246-8A76-8D17406AA6AF}" presName="rootText" presStyleLbl="node2" presStyleIdx="0" presStyleCnt="2">
        <dgm:presLayoutVars>
          <dgm:chPref val="3"/>
        </dgm:presLayoutVars>
      </dgm:prSet>
      <dgm:spPr/>
    </dgm:pt>
    <dgm:pt modelId="{535248C4-0ADE-9049-A358-C078577656FE}" type="pres">
      <dgm:prSet presAssocID="{A1ADDD4B-27D5-C246-8A76-8D17406AA6AF}" presName="rootConnector" presStyleLbl="node2" presStyleIdx="0" presStyleCnt="2"/>
      <dgm:spPr/>
    </dgm:pt>
    <dgm:pt modelId="{9BFACE31-6E17-5549-A2F6-095A53258E4D}" type="pres">
      <dgm:prSet presAssocID="{A1ADDD4B-27D5-C246-8A76-8D17406AA6AF}" presName="hierChild4" presStyleCnt="0"/>
      <dgm:spPr/>
    </dgm:pt>
    <dgm:pt modelId="{C61494AB-83CC-BF41-84FB-5E282ED46B8D}" type="pres">
      <dgm:prSet presAssocID="{A1ADDD4B-27D5-C246-8A76-8D17406AA6AF}" presName="hierChild5" presStyleCnt="0"/>
      <dgm:spPr/>
    </dgm:pt>
    <dgm:pt modelId="{F5502140-8C73-C84D-9BE4-0191808B145C}" type="pres">
      <dgm:prSet presAssocID="{4290A8B0-9B56-E840-8ED2-3180A1111C7D}" presName="Name37" presStyleLbl="parChTrans1D2" presStyleIdx="1" presStyleCnt="2"/>
      <dgm:spPr/>
    </dgm:pt>
    <dgm:pt modelId="{828854A9-95FD-744D-A2A3-84D77D2A4B98}" type="pres">
      <dgm:prSet presAssocID="{849E36EB-C7E2-F144-AFF6-226DACC0C487}" presName="hierRoot2" presStyleCnt="0">
        <dgm:presLayoutVars>
          <dgm:hierBranch val="init"/>
        </dgm:presLayoutVars>
      </dgm:prSet>
      <dgm:spPr/>
    </dgm:pt>
    <dgm:pt modelId="{3AC648BF-7138-F54E-9DB2-BAF90A1077D1}" type="pres">
      <dgm:prSet presAssocID="{849E36EB-C7E2-F144-AFF6-226DACC0C487}" presName="rootComposite" presStyleCnt="0"/>
      <dgm:spPr/>
    </dgm:pt>
    <dgm:pt modelId="{4587A299-F8A7-C948-BFA9-398E977EEB94}" type="pres">
      <dgm:prSet presAssocID="{849E36EB-C7E2-F144-AFF6-226DACC0C487}" presName="rootText" presStyleLbl="node2" presStyleIdx="1" presStyleCnt="2">
        <dgm:presLayoutVars>
          <dgm:chPref val="3"/>
        </dgm:presLayoutVars>
      </dgm:prSet>
      <dgm:spPr/>
    </dgm:pt>
    <dgm:pt modelId="{7EC0BD65-EC30-054D-8645-A1A9935AAF96}" type="pres">
      <dgm:prSet presAssocID="{849E36EB-C7E2-F144-AFF6-226DACC0C487}" presName="rootConnector" presStyleLbl="node2" presStyleIdx="1" presStyleCnt="2"/>
      <dgm:spPr/>
    </dgm:pt>
    <dgm:pt modelId="{C953BCB3-1BA1-4E45-BB43-AC4443FD0859}" type="pres">
      <dgm:prSet presAssocID="{849E36EB-C7E2-F144-AFF6-226DACC0C487}" presName="hierChild4" presStyleCnt="0"/>
      <dgm:spPr/>
    </dgm:pt>
    <dgm:pt modelId="{F8450C71-1AB6-B54E-8619-F658BBCB8FE5}" type="pres">
      <dgm:prSet presAssocID="{8DC2EDB9-1601-DD44-8AAE-9601A977771B}" presName="Name37" presStyleLbl="parChTrans1D3" presStyleIdx="0" presStyleCnt="3"/>
      <dgm:spPr/>
    </dgm:pt>
    <dgm:pt modelId="{10AC275E-F041-A945-A454-D37B0446CFD9}" type="pres">
      <dgm:prSet presAssocID="{335B80D5-09AA-2D4A-ACAE-823EB8224F97}" presName="hierRoot2" presStyleCnt="0">
        <dgm:presLayoutVars>
          <dgm:hierBranch val="init"/>
        </dgm:presLayoutVars>
      </dgm:prSet>
      <dgm:spPr/>
    </dgm:pt>
    <dgm:pt modelId="{F62805D3-6179-E644-9F5E-48A37676F9A4}" type="pres">
      <dgm:prSet presAssocID="{335B80D5-09AA-2D4A-ACAE-823EB8224F97}" presName="rootComposite" presStyleCnt="0"/>
      <dgm:spPr/>
    </dgm:pt>
    <dgm:pt modelId="{54A18D11-2F4A-D044-84C6-57BFCB103717}" type="pres">
      <dgm:prSet presAssocID="{335B80D5-09AA-2D4A-ACAE-823EB8224F97}" presName="rootText" presStyleLbl="node3" presStyleIdx="0" presStyleCnt="3" custScaleX="210853">
        <dgm:presLayoutVars>
          <dgm:chPref val="3"/>
        </dgm:presLayoutVars>
      </dgm:prSet>
      <dgm:spPr/>
    </dgm:pt>
    <dgm:pt modelId="{9F9F945F-E2F8-2F43-9349-34AEE30A093F}" type="pres">
      <dgm:prSet presAssocID="{335B80D5-09AA-2D4A-ACAE-823EB8224F97}" presName="rootConnector" presStyleLbl="node3" presStyleIdx="0" presStyleCnt="3"/>
      <dgm:spPr/>
    </dgm:pt>
    <dgm:pt modelId="{20E93C22-B0C0-EC4E-B3B3-32929AB9084A}" type="pres">
      <dgm:prSet presAssocID="{335B80D5-09AA-2D4A-ACAE-823EB8224F97}" presName="hierChild4" presStyleCnt="0"/>
      <dgm:spPr/>
    </dgm:pt>
    <dgm:pt modelId="{5ADB6309-5DDD-3141-B312-B689F5426FA7}" type="pres">
      <dgm:prSet presAssocID="{335B80D5-09AA-2D4A-ACAE-823EB8224F97}" presName="hierChild5" presStyleCnt="0"/>
      <dgm:spPr/>
    </dgm:pt>
    <dgm:pt modelId="{170812FE-65A8-8440-AD7C-EB206EA25B70}" type="pres">
      <dgm:prSet presAssocID="{29076CE9-4B76-874C-8104-CE8A347098A6}" presName="Name37" presStyleLbl="parChTrans1D3" presStyleIdx="1" presStyleCnt="3"/>
      <dgm:spPr/>
    </dgm:pt>
    <dgm:pt modelId="{B169A07D-39AB-4B4A-BA73-9A2246EFAE3F}" type="pres">
      <dgm:prSet presAssocID="{45059653-A7A8-A349-AF94-33066C0E8817}" presName="hierRoot2" presStyleCnt="0">
        <dgm:presLayoutVars>
          <dgm:hierBranch val="init"/>
        </dgm:presLayoutVars>
      </dgm:prSet>
      <dgm:spPr/>
    </dgm:pt>
    <dgm:pt modelId="{DD46632D-9D9B-AB40-9E1B-80FA48C38861}" type="pres">
      <dgm:prSet presAssocID="{45059653-A7A8-A349-AF94-33066C0E8817}" presName="rootComposite" presStyleCnt="0"/>
      <dgm:spPr/>
    </dgm:pt>
    <dgm:pt modelId="{A8D27ACF-A8F9-3E40-B1CB-7C44D30DFD0C}" type="pres">
      <dgm:prSet presAssocID="{45059653-A7A8-A349-AF94-33066C0E8817}" presName="rootText" presStyleLbl="node3" presStyleIdx="1" presStyleCnt="3" custScaleX="210853">
        <dgm:presLayoutVars>
          <dgm:chPref val="3"/>
        </dgm:presLayoutVars>
      </dgm:prSet>
      <dgm:spPr/>
    </dgm:pt>
    <dgm:pt modelId="{55FECDD3-DC45-0549-8605-339849218835}" type="pres">
      <dgm:prSet presAssocID="{45059653-A7A8-A349-AF94-33066C0E8817}" presName="rootConnector" presStyleLbl="node3" presStyleIdx="1" presStyleCnt="3"/>
      <dgm:spPr/>
    </dgm:pt>
    <dgm:pt modelId="{462B217F-4C45-954C-B8B8-EFB86D78244A}" type="pres">
      <dgm:prSet presAssocID="{45059653-A7A8-A349-AF94-33066C0E8817}" presName="hierChild4" presStyleCnt="0"/>
      <dgm:spPr/>
    </dgm:pt>
    <dgm:pt modelId="{7E5463DC-DD63-1F4E-A4D4-F2850217932A}" type="pres">
      <dgm:prSet presAssocID="{45059653-A7A8-A349-AF94-33066C0E8817}" presName="hierChild5" presStyleCnt="0"/>
      <dgm:spPr/>
    </dgm:pt>
    <dgm:pt modelId="{5D316A95-CAB4-6A4A-A289-D3D1DDBD7053}" type="pres">
      <dgm:prSet presAssocID="{46F0D0E8-9E4F-A048-B48C-AE3F53081E78}" presName="Name37" presStyleLbl="parChTrans1D3" presStyleIdx="2" presStyleCnt="3"/>
      <dgm:spPr/>
    </dgm:pt>
    <dgm:pt modelId="{DDEA3BCD-C7D2-A245-98B8-D7E07F576212}" type="pres">
      <dgm:prSet presAssocID="{BF3E388C-4D10-7D42-B1DF-57A51B89EA81}" presName="hierRoot2" presStyleCnt="0">
        <dgm:presLayoutVars>
          <dgm:hierBranch/>
        </dgm:presLayoutVars>
      </dgm:prSet>
      <dgm:spPr/>
    </dgm:pt>
    <dgm:pt modelId="{6A7FDF27-3C68-C54E-92D8-0E54553B9315}" type="pres">
      <dgm:prSet presAssocID="{BF3E388C-4D10-7D42-B1DF-57A51B89EA81}" presName="rootComposite" presStyleCnt="0"/>
      <dgm:spPr/>
    </dgm:pt>
    <dgm:pt modelId="{E5B9156A-6043-5D4B-932D-7609C0623685}" type="pres">
      <dgm:prSet presAssocID="{BF3E388C-4D10-7D42-B1DF-57A51B89EA81}" presName="rootText" presStyleLbl="node3" presStyleIdx="2" presStyleCnt="3" custScaleX="213793">
        <dgm:presLayoutVars>
          <dgm:chPref val="3"/>
        </dgm:presLayoutVars>
      </dgm:prSet>
      <dgm:spPr/>
    </dgm:pt>
    <dgm:pt modelId="{9E074871-F80E-E741-ACAF-EC39712C0250}" type="pres">
      <dgm:prSet presAssocID="{BF3E388C-4D10-7D42-B1DF-57A51B89EA81}" presName="rootConnector" presStyleLbl="node3" presStyleIdx="2" presStyleCnt="3"/>
      <dgm:spPr/>
    </dgm:pt>
    <dgm:pt modelId="{A72202B5-7971-1A4D-82BD-0C43F0AD48C0}" type="pres">
      <dgm:prSet presAssocID="{BF3E388C-4D10-7D42-B1DF-57A51B89EA81}" presName="hierChild4" presStyleCnt="0"/>
      <dgm:spPr/>
    </dgm:pt>
    <dgm:pt modelId="{CBACDD28-BEEB-A947-A022-E182E9B1A836}" type="pres">
      <dgm:prSet presAssocID="{BF3E388C-4D10-7D42-B1DF-57A51B89EA81}" presName="hierChild5" presStyleCnt="0"/>
      <dgm:spPr/>
    </dgm:pt>
    <dgm:pt modelId="{23C2A523-0734-0D43-B227-B2A14C086B0D}" type="pres">
      <dgm:prSet presAssocID="{849E36EB-C7E2-F144-AFF6-226DACC0C487}" presName="hierChild5" presStyleCnt="0"/>
      <dgm:spPr/>
    </dgm:pt>
    <dgm:pt modelId="{E875B735-1010-F84A-A399-313ACCE97861}" type="pres">
      <dgm:prSet presAssocID="{F4FDAAA9-5E05-F444-A207-DAB245BCF0DB}" presName="hierChild3" presStyleCnt="0"/>
      <dgm:spPr/>
    </dgm:pt>
  </dgm:ptLst>
  <dgm:cxnLst>
    <dgm:cxn modelId="{CDD222F6-45E6-7144-A983-D4B776C2A93D}" type="presOf" srcId="{45059653-A7A8-A349-AF94-33066C0E8817}" destId="{55FECDD3-DC45-0549-8605-339849218835}" srcOrd="1" destOrd="0" presId="urn:microsoft.com/office/officeart/2005/8/layout/orgChart1"/>
    <dgm:cxn modelId="{16F03680-E1E4-A444-914D-B2F654E5E7F9}" srcId="{849E36EB-C7E2-F144-AFF6-226DACC0C487}" destId="{BF3E388C-4D10-7D42-B1DF-57A51B89EA81}" srcOrd="2" destOrd="0" parTransId="{46F0D0E8-9E4F-A048-B48C-AE3F53081E78}" sibTransId="{75467122-2B4C-DC4D-87C0-B6C520362EE3}"/>
    <dgm:cxn modelId="{1893124F-E827-F64E-A4C9-3497C60B76C6}" type="presOf" srcId="{849E36EB-C7E2-F144-AFF6-226DACC0C487}" destId="{7EC0BD65-EC30-054D-8645-A1A9935AAF96}" srcOrd="1" destOrd="0" presId="urn:microsoft.com/office/officeart/2005/8/layout/orgChart1"/>
    <dgm:cxn modelId="{6D62B7C5-9B57-EC47-BB57-EEB07F12C205}" type="presOf" srcId="{A1ADDD4B-27D5-C246-8A76-8D17406AA6AF}" destId="{3F78E865-CF64-1447-826F-F7915ED5212A}" srcOrd="0" destOrd="0" presId="urn:microsoft.com/office/officeart/2005/8/layout/orgChart1"/>
    <dgm:cxn modelId="{A93A397A-CAE6-F549-AA76-0DE5D151FD14}" srcId="{F4FDAAA9-5E05-F444-A207-DAB245BCF0DB}" destId="{849E36EB-C7E2-F144-AFF6-226DACC0C487}" srcOrd="1" destOrd="0" parTransId="{4290A8B0-9B56-E840-8ED2-3180A1111C7D}" sibTransId="{57575D5E-C406-BB45-8FE1-03115F33D63D}"/>
    <dgm:cxn modelId="{140CAFA2-32C4-FE40-8CA5-BF0E43D7D5F5}" type="presOf" srcId="{F4FDAAA9-5E05-F444-A207-DAB245BCF0DB}" destId="{6510EED0-E9E8-8348-AE2A-EA60664E73A5}" srcOrd="1" destOrd="0" presId="urn:microsoft.com/office/officeart/2005/8/layout/orgChart1"/>
    <dgm:cxn modelId="{5CD8FD7C-8A61-1344-95AA-735E49BD7A6B}" type="presOf" srcId="{3E6B20BA-A486-E04B-94F2-0F65040F1723}" destId="{7D9A75B4-CE97-114A-95AF-B1F5D8D1CF81}" srcOrd="0" destOrd="0" presId="urn:microsoft.com/office/officeart/2005/8/layout/orgChart1"/>
    <dgm:cxn modelId="{90EBB3AE-0228-F14F-8A7A-D393C2681765}" srcId="{8EF70FAE-B612-1C4E-9E54-17A5F9E83387}" destId="{F4FDAAA9-5E05-F444-A207-DAB245BCF0DB}" srcOrd="0" destOrd="0" parTransId="{0D2C2F8E-C494-5D4E-8080-307CE38E5A96}" sibTransId="{238BFD99-4C7C-5145-A7F1-44162058D4A5}"/>
    <dgm:cxn modelId="{8783B8CD-866A-474B-9E2A-A621DA566A1D}" srcId="{849E36EB-C7E2-F144-AFF6-226DACC0C487}" destId="{335B80D5-09AA-2D4A-ACAE-823EB8224F97}" srcOrd="0" destOrd="0" parTransId="{8DC2EDB9-1601-DD44-8AAE-9601A977771B}" sibTransId="{DCEC4367-7B06-1B47-AA3E-E9E979330387}"/>
    <dgm:cxn modelId="{E84A2532-158F-FD40-A436-839CCF454657}" type="presOf" srcId="{849E36EB-C7E2-F144-AFF6-226DACC0C487}" destId="{4587A299-F8A7-C948-BFA9-398E977EEB94}" srcOrd="0" destOrd="0" presId="urn:microsoft.com/office/officeart/2005/8/layout/orgChart1"/>
    <dgm:cxn modelId="{60F6C141-CB97-F44C-A491-F6268B9A0536}" type="presOf" srcId="{46F0D0E8-9E4F-A048-B48C-AE3F53081E78}" destId="{5D316A95-CAB4-6A4A-A289-D3D1DDBD7053}" srcOrd="0" destOrd="0" presId="urn:microsoft.com/office/officeart/2005/8/layout/orgChart1"/>
    <dgm:cxn modelId="{A795C717-41D7-A447-AC82-707CBEC1EAB1}" type="presOf" srcId="{8DC2EDB9-1601-DD44-8AAE-9601A977771B}" destId="{F8450C71-1AB6-B54E-8619-F658BBCB8FE5}" srcOrd="0" destOrd="0" presId="urn:microsoft.com/office/officeart/2005/8/layout/orgChart1"/>
    <dgm:cxn modelId="{D033E874-3E61-2643-BCDA-FF8A8223D5DA}" type="presOf" srcId="{335B80D5-09AA-2D4A-ACAE-823EB8224F97}" destId="{9F9F945F-E2F8-2F43-9349-34AEE30A093F}" srcOrd="1" destOrd="0" presId="urn:microsoft.com/office/officeart/2005/8/layout/orgChart1"/>
    <dgm:cxn modelId="{193841A1-3A25-1144-B0FA-25D0487C58FA}" type="presOf" srcId="{8EF70FAE-B612-1C4E-9E54-17A5F9E83387}" destId="{28D9818E-99C0-1D4F-8BE2-ADF70DF54C6B}" srcOrd="0" destOrd="0" presId="urn:microsoft.com/office/officeart/2005/8/layout/orgChart1"/>
    <dgm:cxn modelId="{B2BE70E0-5B44-AB47-BC5A-A1A8B1831748}" type="presOf" srcId="{BF3E388C-4D10-7D42-B1DF-57A51B89EA81}" destId="{9E074871-F80E-E741-ACAF-EC39712C0250}" srcOrd="1" destOrd="0" presId="urn:microsoft.com/office/officeart/2005/8/layout/orgChart1"/>
    <dgm:cxn modelId="{55C9BB41-362B-384A-BEBD-C869207A98AF}" type="presOf" srcId="{29076CE9-4B76-874C-8104-CE8A347098A6}" destId="{170812FE-65A8-8440-AD7C-EB206EA25B70}" srcOrd="0" destOrd="0" presId="urn:microsoft.com/office/officeart/2005/8/layout/orgChart1"/>
    <dgm:cxn modelId="{A43C3D0F-0633-2E45-9663-6548DA3571EA}" type="presOf" srcId="{BF3E388C-4D10-7D42-B1DF-57A51B89EA81}" destId="{E5B9156A-6043-5D4B-932D-7609C0623685}" srcOrd="0" destOrd="0" presId="urn:microsoft.com/office/officeart/2005/8/layout/orgChart1"/>
    <dgm:cxn modelId="{3B499748-68DD-A84B-8C4B-96FECA2EEBAA}" type="presOf" srcId="{335B80D5-09AA-2D4A-ACAE-823EB8224F97}" destId="{54A18D11-2F4A-D044-84C6-57BFCB103717}" srcOrd="0" destOrd="0" presId="urn:microsoft.com/office/officeart/2005/8/layout/orgChart1"/>
    <dgm:cxn modelId="{CE6CE832-BF4F-AA4D-B0BC-C03BD2872C2E}" type="presOf" srcId="{A1ADDD4B-27D5-C246-8A76-8D17406AA6AF}" destId="{535248C4-0ADE-9049-A358-C078577656FE}" srcOrd="1" destOrd="0" presId="urn:microsoft.com/office/officeart/2005/8/layout/orgChart1"/>
    <dgm:cxn modelId="{8AED8404-F04B-9247-B284-A0ACD58D2B53}" srcId="{F4FDAAA9-5E05-F444-A207-DAB245BCF0DB}" destId="{A1ADDD4B-27D5-C246-8A76-8D17406AA6AF}" srcOrd="0" destOrd="0" parTransId="{3E6B20BA-A486-E04B-94F2-0F65040F1723}" sibTransId="{A1087BB3-221F-6F42-BAFA-7CF9BE464ED2}"/>
    <dgm:cxn modelId="{02ED1C58-D0C7-8B44-BE2D-12A4DA77A52A}" type="presOf" srcId="{45059653-A7A8-A349-AF94-33066C0E8817}" destId="{A8D27ACF-A8F9-3E40-B1CB-7C44D30DFD0C}" srcOrd="0" destOrd="0" presId="urn:microsoft.com/office/officeart/2005/8/layout/orgChart1"/>
    <dgm:cxn modelId="{429F27E3-C8BF-F644-88F5-C31595CF2792}" type="presOf" srcId="{4290A8B0-9B56-E840-8ED2-3180A1111C7D}" destId="{F5502140-8C73-C84D-9BE4-0191808B145C}" srcOrd="0" destOrd="0" presId="urn:microsoft.com/office/officeart/2005/8/layout/orgChart1"/>
    <dgm:cxn modelId="{1DBC3B96-2BDF-0C49-995A-18409F21044B}" srcId="{849E36EB-C7E2-F144-AFF6-226DACC0C487}" destId="{45059653-A7A8-A349-AF94-33066C0E8817}" srcOrd="1" destOrd="0" parTransId="{29076CE9-4B76-874C-8104-CE8A347098A6}" sibTransId="{9F28E949-BA29-4047-9C82-E88262ADE714}"/>
    <dgm:cxn modelId="{5523AC97-F338-5448-9170-E81370DC7579}" type="presOf" srcId="{F4FDAAA9-5E05-F444-A207-DAB245BCF0DB}" destId="{5767B086-BC93-CC4C-B1D2-5A5D197D1A4D}" srcOrd="0" destOrd="0" presId="urn:microsoft.com/office/officeart/2005/8/layout/orgChart1"/>
    <dgm:cxn modelId="{5815430C-22DD-6048-92BD-CDC2E21F73AB}" type="presParOf" srcId="{28D9818E-99C0-1D4F-8BE2-ADF70DF54C6B}" destId="{EBC2F9A7-094F-EB49-B4CF-A0F0A679FC92}" srcOrd="0" destOrd="0" presId="urn:microsoft.com/office/officeart/2005/8/layout/orgChart1"/>
    <dgm:cxn modelId="{E2A33B07-C7E3-D84A-A9CE-19AB8ACA52CE}" type="presParOf" srcId="{EBC2F9A7-094F-EB49-B4CF-A0F0A679FC92}" destId="{8809D519-82C6-D54F-A633-8AF435DE2A8C}" srcOrd="0" destOrd="0" presId="urn:microsoft.com/office/officeart/2005/8/layout/orgChart1"/>
    <dgm:cxn modelId="{25265191-8EFB-2C41-96D8-F0AA2847E27A}" type="presParOf" srcId="{8809D519-82C6-D54F-A633-8AF435DE2A8C}" destId="{5767B086-BC93-CC4C-B1D2-5A5D197D1A4D}" srcOrd="0" destOrd="0" presId="urn:microsoft.com/office/officeart/2005/8/layout/orgChart1"/>
    <dgm:cxn modelId="{52C2D1AF-92FE-F94F-8371-F25E48C6C1C8}" type="presParOf" srcId="{8809D519-82C6-D54F-A633-8AF435DE2A8C}" destId="{6510EED0-E9E8-8348-AE2A-EA60664E73A5}" srcOrd="1" destOrd="0" presId="urn:microsoft.com/office/officeart/2005/8/layout/orgChart1"/>
    <dgm:cxn modelId="{3607BF2F-CACE-144B-B13C-A998B23608E9}" type="presParOf" srcId="{EBC2F9A7-094F-EB49-B4CF-A0F0A679FC92}" destId="{16EA2590-3D03-494B-B5EE-641AC2DD3BF5}" srcOrd="1" destOrd="0" presId="urn:microsoft.com/office/officeart/2005/8/layout/orgChart1"/>
    <dgm:cxn modelId="{E7339D44-D7EC-3A40-9F4D-3150FFFE58DE}" type="presParOf" srcId="{16EA2590-3D03-494B-B5EE-641AC2DD3BF5}" destId="{7D9A75B4-CE97-114A-95AF-B1F5D8D1CF81}" srcOrd="0" destOrd="0" presId="urn:microsoft.com/office/officeart/2005/8/layout/orgChart1"/>
    <dgm:cxn modelId="{B7D2BD76-5B67-A94A-B69F-5EBD34EF5D28}" type="presParOf" srcId="{16EA2590-3D03-494B-B5EE-641AC2DD3BF5}" destId="{0E3C45A0-210C-F149-AFE5-7291676DC838}" srcOrd="1" destOrd="0" presId="urn:microsoft.com/office/officeart/2005/8/layout/orgChart1"/>
    <dgm:cxn modelId="{024388D3-56C5-934D-8EC0-5336802C02A1}" type="presParOf" srcId="{0E3C45A0-210C-F149-AFE5-7291676DC838}" destId="{C6181A54-704D-7B46-AF39-9A5B2CE7BFCD}" srcOrd="0" destOrd="0" presId="urn:microsoft.com/office/officeart/2005/8/layout/orgChart1"/>
    <dgm:cxn modelId="{E54BFAF7-FBCF-864F-BA09-39D4D7421F03}" type="presParOf" srcId="{C6181A54-704D-7B46-AF39-9A5B2CE7BFCD}" destId="{3F78E865-CF64-1447-826F-F7915ED5212A}" srcOrd="0" destOrd="0" presId="urn:microsoft.com/office/officeart/2005/8/layout/orgChart1"/>
    <dgm:cxn modelId="{A5112DEF-04BE-1B48-B34B-1EA354D7A51A}" type="presParOf" srcId="{C6181A54-704D-7B46-AF39-9A5B2CE7BFCD}" destId="{535248C4-0ADE-9049-A358-C078577656FE}" srcOrd="1" destOrd="0" presId="urn:microsoft.com/office/officeart/2005/8/layout/orgChart1"/>
    <dgm:cxn modelId="{B47198A8-0516-EF43-AAA5-F8FDA46347F6}" type="presParOf" srcId="{0E3C45A0-210C-F149-AFE5-7291676DC838}" destId="{9BFACE31-6E17-5549-A2F6-095A53258E4D}" srcOrd="1" destOrd="0" presId="urn:microsoft.com/office/officeart/2005/8/layout/orgChart1"/>
    <dgm:cxn modelId="{A55E4E86-FA05-6D4B-8C80-2E4C1480AA5D}" type="presParOf" srcId="{0E3C45A0-210C-F149-AFE5-7291676DC838}" destId="{C61494AB-83CC-BF41-84FB-5E282ED46B8D}" srcOrd="2" destOrd="0" presId="urn:microsoft.com/office/officeart/2005/8/layout/orgChart1"/>
    <dgm:cxn modelId="{EA818652-089E-C140-9584-DB81F6122237}" type="presParOf" srcId="{16EA2590-3D03-494B-B5EE-641AC2DD3BF5}" destId="{F5502140-8C73-C84D-9BE4-0191808B145C}" srcOrd="2" destOrd="0" presId="urn:microsoft.com/office/officeart/2005/8/layout/orgChart1"/>
    <dgm:cxn modelId="{F5B1C7C0-4CAC-A44D-99B9-19C173EA293F}" type="presParOf" srcId="{16EA2590-3D03-494B-B5EE-641AC2DD3BF5}" destId="{828854A9-95FD-744D-A2A3-84D77D2A4B98}" srcOrd="3" destOrd="0" presId="urn:microsoft.com/office/officeart/2005/8/layout/orgChart1"/>
    <dgm:cxn modelId="{8014052D-295B-9244-B36A-9FA0EBCC3265}" type="presParOf" srcId="{828854A9-95FD-744D-A2A3-84D77D2A4B98}" destId="{3AC648BF-7138-F54E-9DB2-BAF90A1077D1}" srcOrd="0" destOrd="0" presId="urn:microsoft.com/office/officeart/2005/8/layout/orgChart1"/>
    <dgm:cxn modelId="{B5673DC2-F29E-D04D-875A-D1325CE4F1F9}" type="presParOf" srcId="{3AC648BF-7138-F54E-9DB2-BAF90A1077D1}" destId="{4587A299-F8A7-C948-BFA9-398E977EEB94}" srcOrd="0" destOrd="0" presId="urn:microsoft.com/office/officeart/2005/8/layout/orgChart1"/>
    <dgm:cxn modelId="{81DA0D45-053C-7544-8388-2402223D6381}" type="presParOf" srcId="{3AC648BF-7138-F54E-9DB2-BAF90A1077D1}" destId="{7EC0BD65-EC30-054D-8645-A1A9935AAF96}" srcOrd="1" destOrd="0" presId="urn:microsoft.com/office/officeart/2005/8/layout/orgChart1"/>
    <dgm:cxn modelId="{2EF216BE-5FCC-7C44-93B9-12946E707565}" type="presParOf" srcId="{828854A9-95FD-744D-A2A3-84D77D2A4B98}" destId="{C953BCB3-1BA1-4E45-BB43-AC4443FD0859}" srcOrd="1" destOrd="0" presId="urn:microsoft.com/office/officeart/2005/8/layout/orgChart1"/>
    <dgm:cxn modelId="{A560B778-B946-3149-9035-3DDB65733A00}" type="presParOf" srcId="{C953BCB3-1BA1-4E45-BB43-AC4443FD0859}" destId="{F8450C71-1AB6-B54E-8619-F658BBCB8FE5}" srcOrd="0" destOrd="0" presId="urn:microsoft.com/office/officeart/2005/8/layout/orgChart1"/>
    <dgm:cxn modelId="{0C9CB6B3-AF15-6047-B9D5-FD07B51A0DAB}" type="presParOf" srcId="{C953BCB3-1BA1-4E45-BB43-AC4443FD0859}" destId="{10AC275E-F041-A945-A454-D37B0446CFD9}" srcOrd="1" destOrd="0" presId="urn:microsoft.com/office/officeart/2005/8/layout/orgChart1"/>
    <dgm:cxn modelId="{9DDE6AED-DF8D-DC4C-89F8-DDE26B8B70A7}" type="presParOf" srcId="{10AC275E-F041-A945-A454-D37B0446CFD9}" destId="{F62805D3-6179-E644-9F5E-48A37676F9A4}" srcOrd="0" destOrd="0" presId="urn:microsoft.com/office/officeart/2005/8/layout/orgChart1"/>
    <dgm:cxn modelId="{4E3ECFC7-B053-1242-AD83-95B3C7886352}" type="presParOf" srcId="{F62805D3-6179-E644-9F5E-48A37676F9A4}" destId="{54A18D11-2F4A-D044-84C6-57BFCB103717}" srcOrd="0" destOrd="0" presId="urn:microsoft.com/office/officeart/2005/8/layout/orgChart1"/>
    <dgm:cxn modelId="{8CFA7C93-BB33-CC49-B841-6D399B6205BB}" type="presParOf" srcId="{F62805D3-6179-E644-9F5E-48A37676F9A4}" destId="{9F9F945F-E2F8-2F43-9349-34AEE30A093F}" srcOrd="1" destOrd="0" presId="urn:microsoft.com/office/officeart/2005/8/layout/orgChart1"/>
    <dgm:cxn modelId="{0B7671A0-0019-B445-AB5A-B31BE20A73AD}" type="presParOf" srcId="{10AC275E-F041-A945-A454-D37B0446CFD9}" destId="{20E93C22-B0C0-EC4E-B3B3-32929AB9084A}" srcOrd="1" destOrd="0" presId="urn:microsoft.com/office/officeart/2005/8/layout/orgChart1"/>
    <dgm:cxn modelId="{C6672EAB-3DB7-5A45-8F17-B6D417D6B78F}" type="presParOf" srcId="{10AC275E-F041-A945-A454-D37B0446CFD9}" destId="{5ADB6309-5DDD-3141-B312-B689F5426FA7}" srcOrd="2" destOrd="0" presId="urn:microsoft.com/office/officeart/2005/8/layout/orgChart1"/>
    <dgm:cxn modelId="{289F192C-094F-FD48-9930-5CA6B6C99FAD}" type="presParOf" srcId="{C953BCB3-1BA1-4E45-BB43-AC4443FD0859}" destId="{170812FE-65A8-8440-AD7C-EB206EA25B70}" srcOrd="2" destOrd="0" presId="urn:microsoft.com/office/officeart/2005/8/layout/orgChart1"/>
    <dgm:cxn modelId="{11E3477A-3CE8-E24D-A622-32F7F27A115E}" type="presParOf" srcId="{C953BCB3-1BA1-4E45-BB43-AC4443FD0859}" destId="{B169A07D-39AB-4B4A-BA73-9A2246EFAE3F}" srcOrd="3" destOrd="0" presId="urn:microsoft.com/office/officeart/2005/8/layout/orgChart1"/>
    <dgm:cxn modelId="{887CA21E-D7AA-2A4A-9D2E-6353002F1ECF}" type="presParOf" srcId="{B169A07D-39AB-4B4A-BA73-9A2246EFAE3F}" destId="{DD46632D-9D9B-AB40-9E1B-80FA48C38861}" srcOrd="0" destOrd="0" presId="urn:microsoft.com/office/officeart/2005/8/layout/orgChart1"/>
    <dgm:cxn modelId="{F614FFC5-33C8-A647-BC46-277E487084B1}" type="presParOf" srcId="{DD46632D-9D9B-AB40-9E1B-80FA48C38861}" destId="{A8D27ACF-A8F9-3E40-B1CB-7C44D30DFD0C}" srcOrd="0" destOrd="0" presId="urn:microsoft.com/office/officeart/2005/8/layout/orgChart1"/>
    <dgm:cxn modelId="{CE3D30DB-CEB9-9C49-8AB2-DBBE8EEFB2A8}" type="presParOf" srcId="{DD46632D-9D9B-AB40-9E1B-80FA48C38861}" destId="{55FECDD3-DC45-0549-8605-339849218835}" srcOrd="1" destOrd="0" presId="urn:microsoft.com/office/officeart/2005/8/layout/orgChart1"/>
    <dgm:cxn modelId="{F020356D-190E-8841-8C92-D833C40D2169}" type="presParOf" srcId="{B169A07D-39AB-4B4A-BA73-9A2246EFAE3F}" destId="{462B217F-4C45-954C-B8B8-EFB86D78244A}" srcOrd="1" destOrd="0" presId="urn:microsoft.com/office/officeart/2005/8/layout/orgChart1"/>
    <dgm:cxn modelId="{EEFE326C-F64B-8B48-AB2C-A51841A98D1C}" type="presParOf" srcId="{B169A07D-39AB-4B4A-BA73-9A2246EFAE3F}" destId="{7E5463DC-DD63-1F4E-A4D4-F2850217932A}" srcOrd="2" destOrd="0" presId="urn:microsoft.com/office/officeart/2005/8/layout/orgChart1"/>
    <dgm:cxn modelId="{65588C03-0AB2-4F48-ACC3-FF6B259C44A7}" type="presParOf" srcId="{C953BCB3-1BA1-4E45-BB43-AC4443FD0859}" destId="{5D316A95-CAB4-6A4A-A289-D3D1DDBD7053}" srcOrd="4" destOrd="0" presId="urn:microsoft.com/office/officeart/2005/8/layout/orgChart1"/>
    <dgm:cxn modelId="{7EEF1394-3099-2D46-BDEF-967158F31D4F}" type="presParOf" srcId="{C953BCB3-1BA1-4E45-BB43-AC4443FD0859}" destId="{DDEA3BCD-C7D2-A245-98B8-D7E07F576212}" srcOrd="5" destOrd="0" presId="urn:microsoft.com/office/officeart/2005/8/layout/orgChart1"/>
    <dgm:cxn modelId="{72AC4685-4628-B345-AB28-99558B8E0C3E}" type="presParOf" srcId="{DDEA3BCD-C7D2-A245-98B8-D7E07F576212}" destId="{6A7FDF27-3C68-C54E-92D8-0E54553B9315}" srcOrd="0" destOrd="0" presId="urn:microsoft.com/office/officeart/2005/8/layout/orgChart1"/>
    <dgm:cxn modelId="{3D250BE4-F5C1-814D-87DE-C1878B2FFB58}" type="presParOf" srcId="{6A7FDF27-3C68-C54E-92D8-0E54553B9315}" destId="{E5B9156A-6043-5D4B-932D-7609C0623685}" srcOrd="0" destOrd="0" presId="urn:microsoft.com/office/officeart/2005/8/layout/orgChart1"/>
    <dgm:cxn modelId="{8FCFF260-6173-B245-B5F1-D5B66C4ABBC6}" type="presParOf" srcId="{6A7FDF27-3C68-C54E-92D8-0E54553B9315}" destId="{9E074871-F80E-E741-ACAF-EC39712C0250}" srcOrd="1" destOrd="0" presId="urn:microsoft.com/office/officeart/2005/8/layout/orgChart1"/>
    <dgm:cxn modelId="{702B391A-46DB-694C-BD5C-B5AA8DA53044}" type="presParOf" srcId="{DDEA3BCD-C7D2-A245-98B8-D7E07F576212}" destId="{A72202B5-7971-1A4D-82BD-0C43F0AD48C0}" srcOrd="1" destOrd="0" presId="urn:microsoft.com/office/officeart/2005/8/layout/orgChart1"/>
    <dgm:cxn modelId="{691109E8-95B1-7E43-8DA5-20AEBACFC328}" type="presParOf" srcId="{DDEA3BCD-C7D2-A245-98B8-D7E07F576212}" destId="{CBACDD28-BEEB-A947-A022-E182E9B1A836}" srcOrd="2" destOrd="0" presId="urn:microsoft.com/office/officeart/2005/8/layout/orgChart1"/>
    <dgm:cxn modelId="{60840E85-B258-0540-A4B2-2D844A9724E2}" type="presParOf" srcId="{828854A9-95FD-744D-A2A3-84D77D2A4B98}" destId="{23C2A523-0734-0D43-B227-B2A14C086B0D}" srcOrd="2" destOrd="0" presId="urn:microsoft.com/office/officeart/2005/8/layout/orgChart1"/>
    <dgm:cxn modelId="{CA31878E-C4B4-5C43-9A9C-280D80B3CC55}" type="presParOf" srcId="{EBC2F9A7-094F-EB49-B4CF-A0F0A679FC92}" destId="{E875B735-1010-F84A-A399-313ACCE9786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316A95-CAB4-6A4A-A289-D3D1DDBD7053}">
      <dsp:nvSpPr>
        <dsp:cNvPr id="0" name=""/>
        <dsp:cNvSpPr/>
      </dsp:nvSpPr>
      <dsp:spPr>
        <a:xfrm>
          <a:off x="2453090" y="1472331"/>
          <a:ext cx="182500" cy="2287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7339"/>
              </a:lnTo>
              <a:lnTo>
                <a:pt x="182500" y="2287339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0812FE-65A8-8440-AD7C-EB206EA25B70}">
      <dsp:nvSpPr>
        <dsp:cNvPr id="0" name=""/>
        <dsp:cNvSpPr/>
      </dsp:nvSpPr>
      <dsp:spPr>
        <a:xfrm>
          <a:off x="2453090" y="1472331"/>
          <a:ext cx="182500" cy="1423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3503"/>
              </a:lnTo>
              <a:lnTo>
                <a:pt x="182500" y="1423503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450C71-1AB6-B54E-8619-F658BBCB8FE5}">
      <dsp:nvSpPr>
        <dsp:cNvPr id="0" name=""/>
        <dsp:cNvSpPr/>
      </dsp:nvSpPr>
      <dsp:spPr>
        <a:xfrm>
          <a:off x="2453090" y="1472331"/>
          <a:ext cx="182500" cy="5596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9668"/>
              </a:lnTo>
              <a:lnTo>
                <a:pt x="182500" y="559668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502140-8C73-C84D-9BE4-0191808B145C}">
      <dsp:nvSpPr>
        <dsp:cNvPr id="0" name=""/>
        <dsp:cNvSpPr/>
      </dsp:nvSpPr>
      <dsp:spPr>
        <a:xfrm>
          <a:off x="2203673" y="608496"/>
          <a:ext cx="736085" cy="2555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750"/>
              </a:lnTo>
              <a:lnTo>
                <a:pt x="736085" y="127750"/>
              </a:lnTo>
              <a:lnTo>
                <a:pt x="736085" y="255500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9A75B4-CE97-114A-95AF-B1F5D8D1CF81}">
      <dsp:nvSpPr>
        <dsp:cNvPr id="0" name=""/>
        <dsp:cNvSpPr/>
      </dsp:nvSpPr>
      <dsp:spPr>
        <a:xfrm>
          <a:off x="1467588" y="608496"/>
          <a:ext cx="736085" cy="255500"/>
        </a:xfrm>
        <a:custGeom>
          <a:avLst/>
          <a:gdLst/>
          <a:ahLst/>
          <a:cxnLst/>
          <a:rect l="0" t="0" r="0" b="0"/>
          <a:pathLst>
            <a:path>
              <a:moveTo>
                <a:pt x="736085" y="0"/>
              </a:moveTo>
              <a:lnTo>
                <a:pt x="736085" y="127750"/>
              </a:lnTo>
              <a:lnTo>
                <a:pt x="0" y="127750"/>
              </a:lnTo>
              <a:lnTo>
                <a:pt x="0" y="255500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67B086-BC93-CC4C-B1D2-5A5D197D1A4D}">
      <dsp:nvSpPr>
        <dsp:cNvPr id="0" name=""/>
        <dsp:cNvSpPr/>
      </dsp:nvSpPr>
      <dsp:spPr>
        <a:xfrm>
          <a:off x="1595338" y="161"/>
          <a:ext cx="1216669" cy="6083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Dead wood</a:t>
          </a:r>
        </a:p>
      </dsp:txBody>
      <dsp:txXfrm>
        <a:off x="1595338" y="161"/>
        <a:ext cx="1216669" cy="608334"/>
      </dsp:txXfrm>
    </dsp:sp>
    <dsp:sp modelId="{3F78E865-CF64-1447-826F-F7915ED5212A}">
      <dsp:nvSpPr>
        <dsp:cNvPr id="0" name=""/>
        <dsp:cNvSpPr/>
      </dsp:nvSpPr>
      <dsp:spPr>
        <a:xfrm>
          <a:off x="859253" y="863996"/>
          <a:ext cx="1216669" cy="6083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Coarse</a:t>
          </a:r>
        </a:p>
      </dsp:txBody>
      <dsp:txXfrm>
        <a:off x="859253" y="863996"/>
        <a:ext cx="1216669" cy="608334"/>
      </dsp:txXfrm>
    </dsp:sp>
    <dsp:sp modelId="{4587A299-F8A7-C948-BFA9-398E977EEB94}">
      <dsp:nvSpPr>
        <dsp:cNvPr id="0" name=""/>
        <dsp:cNvSpPr/>
      </dsp:nvSpPr>
      <dsp:spPr>
        <a:xfrm>
          <a:off x="2331423" y="863996"/>
          <a:ext cx="1216669" cy="6083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Fine</a:t>
          </a:r>
        </a:p>
      </dsp:txBody>
      <dsp:txXfrm>
        <a:off x="2331423" y="863996"/>
        <a:ext cx="1216669" cy="608334"/>
      </dsp:txXfrm>
    </dsp:sp>
    <dsp:sp modelId="{54A18D11-2F4A-D044-84C6-57BFCB103717}">
      <dsp:nvSpPr>
        <dsp:cNvPr id="0" name=""/>
        <dsp:cNvSpPr/>
      </dsp:nvSpPr>
      <dsp:spPr>
        <a:xfrm>
          <a:off x="2635591" y="1727832"/>
          <a:ext cx="2565385" cy="6083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Large   3 – &lt; 8 cm  </a:t>
          </a:r>
        </a:p>
      </dsp:txBody>
      <dsp:txXfrm>
        <a:off x="2635591" y="1727832"/>
        <a:ext cx="2565385" cy="608334"/>
      </dsp:txXfrm>
    </dsp:sp>
    <dsp:sp modelId="{A8D27ACF-A8F9-3E40-B1CB-7C44D30DFD0C}">
      <dsp:nvSpPr>
        <dsp:cNvPr id="0" name=""/>
        <dsp:cNvSpPr/>
      </dsp:nvSpPr>
      <dsp:spPr>
        <a:xfrm>
          <a:off x="2635591" y="2591668"/>
          <a:ext cx="2565385" cy="6083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Medium  </a:t>
          </a:r>
          <a:r>
            <a:rPr lang="en-US" sz="2000" kern="1200"/>
            <a:t>1 - &lt; </a:t>
          </a:r>
          <a:r>
            <a:rPr lang="en-US" sz="2000" kern="1200" dirty="0"/>
            <a:t>3 cm</a:t>
          </a:r>
        </a:p>
      </dsp:txBody>
      <dsp:txXfrm>
        <a:off x="2635591" y="2591668"/>
        <a:ext cx="2565385" cy="608334"/>
      </dsp:txXfrm>
    </dsp:sp>
    <dsp:sp modelId="{E5B9156A-6043-5D4B-932D-7609C0623685}">
      <dsp:nvSpPr>
        <dsp:cNvPr id="0" name=""/>
        <dsp:cNvSpPr/>
      </dsp:nvSpPr>
      <dsp:spPr>
        <a:xfrm>
          <a:off x="2635591" y="3455503"/>
          <a:ext cx="2601155" cy="6083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Small  &lt; 1 cm </a:t>
          </a:r>
        </a:p>
      </dsp:txBody>
      <dsp:txXfrm>
        <a:off x="2635591" y="3455503"/>
        <a:ext cx="2601155" cy="6083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B1EE1-5B35-4560-A694-803D29C1D36E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10459-315B-4091-8D83-4728E3B1B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624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Courtesy: FAO-Bangladesh Forest Department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10459-315B-4091-8D83-4728E3B1B2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19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122364"/>
            <a:ext cx="7772400" cy="2387600"/>
          </a:xfrm>
        </p:spPr>
        <p:txBody>
          <a:bodyPr anchor="b"/>
          <a:lstStyle>
            <a:lvl1pPr algn="ctr">
              <a:defRPr sz="5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602039"/>
            <a:ext cx="6858000" cy="1655762"/>
          </a:xfrm>
        </p:spPr>
        <p:txBody>
          <a:bodyPr/>
          <a:lstStyle>
            <a:lvl1pPr marL="0" indent="0" algn="ctr">
              <a:buNone/>
              <a:defRPr sz="2300"/>
            </a:lvl1pPr>
            <a:lvl2pPr marL="436496" indent="0" algn="ctr">
              <a:buNone/>
              <a:defRPr sz="1900"/>
            </a:lvl2pPr>
            <a:lvl3pPr marL="872993" indent="0" algn="ctr">
              <a:buNone/>
              <a:defRPr sz="1700"/>
            </a:lvl3pPr>
            <a:lvl4pPr marL="1309489" indent="0" algn="ctr">
              <a:buNone/>
              <a:defRPr sz="1500"/>
            </a:lvl4pPr>
            <a:lvl5pPr marL="1745987" indent="0" algn="ctr">
              <a:buNone/>
              <a:defRPr sz="1500"/>
            </a:lvl5pPr>
            <a:lvl6pPr marL="2182484" indent="0" algn="ctr">
              <a:buNone/>
              <a:defRPr sz="1500"/>
            </a:lvl6pPr>
            <a:lvl7pPr marL="2618980" indent="0" algn="ctr">
              <a:buNone/>
              <a:defRPr sz="1500"/>
            </a:lvl7pPr>
            <a:lvl8pPr marL="3055476" indent="0" algn="ctr">
              <a:buNone/>
              <a:defRPr sz="1500"/>
            </a:lvl8pPr>
            <a:lvl9pPr marL="3491973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6F4166-7FDF-4C68-B3FB-3E5DA9E61DC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3152A-71B3-4AC7-B39B-AF9DF59610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927967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439448-9FE2-4C77-A620-A924B910A869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44FF9-8B7F-468C-968E-E676F7D7A43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406026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6"/>
            <a:ext cx="1971676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083BB-08E0-440F-8DDC-9CFF5C05BC7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ACF09-18D0-4B50-A541-0FF25DF9F8E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4230088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1" y="1122364"/>
            <a:ext cx="6858000" cy="2387600"/>
          </a:xfrm>
        </p:spPr>
        <p:txBody>
          <a:bodyPr anchor="b"/>
          <a:lstStyle>
            <a:lvl1pPr algn="ctr">
              <a:defRPr sz="405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602039"/>
            <a:ext cx="6858000" cy="1655762"/>
          </a:xfrm>
        </p:spPr>
        <p:txBody>
          <a:bodyPr/>
          <a:lstStyle>
            <a:lvl1pPr marL="0" indent="0" algn="ctr">
              <a:buNone/>
              <a:defRPr sz="1622"/>
            </a:lvl1pPr>
            <a:lvl2pPr marL="308816" indent="0" algn="ctr">
              <a:buNone/>
              <a:defRPr sz="1352"/>
            </a:lvl2pPr>
            <a:lvl3pPr marL="617631" indent="0" algn="ctr">
              <a:buNone/>
              <a:defRPr sz="1217"/>
            </a:lvl3pPr>
            <a:lvl4pPr marL="926447" indent="0" algn="ctr">
              <a:buNone/>
              <a:defRPr sz="1080"/>
            </a:lvl4pPr>
            <a:lvl5pPr marL="1235264" indent="0" algn="ctr">
              <a:buNone/>
              <a:defRPr sz="1080"/>
            </a:lvl5pPr>
            <a:lvl6pPr marL="1544079" indent="0" algn="ctr">
              <a:buNone/>
              <a:defRPr sz="1080"/>
            </a:lvl6pPr>
            <a:lvl7pPr marL="1852895" indent="0" algn="ctr">
              <a:buNone/>
              <a:defRPr sz="1080"/>
            </a:lvl7pPr>
            <a:lvl8pPr marL="2161710" indent="0" algn="ctr">
              <a:buNone/>
              <a:defRPr sz="1080"/>
            </a:lvl8pPr>
            <a:lvl9pPr marL="2470526" indent="0" algn="ctr">
              <a:buNone/>
              <a:defRPr sz="108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B7125D-C926-46EA-94BF-02955DB02FCD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1C58B-C1A8-46A2-8685-8F9546F531D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7251816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410B52-05FE-4EB1-863B-8C4B5F051A60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ACAA0-B69F-49DB-B7BA-B584DDFF5AA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809951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40"/>
            <a:ext cx="7886699" cy="2852738"/>
          </a:xfrm>
        </p:spPr>
        <p:txBody>
          <a:bodyPr anchor="b"/>
          <a:lstStyle>
            <a:lvl1pPr>
              <a:defRPr sz="405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699" cy="1500188"/>
          </a:xfrm>
        </p:spPr>
        <p:txBody>
          <a:bodyPr/>
          <a:lstStyle>
            <a:lvl1pPr marL="0" indent="0">
              <a:buNone/>
              <a:defRPr sz="1622">
                <a:solidFill>
                  <a:schemeClr val="tx1">
                    <a:tint val="75000"/>
                  </a:schemeClr>
                </a:solidFill>
              </a:defRPr>
            </a:lvl1pPr>
            <a:lvl2pPr marL="308816" indent="0">
              <a:buNone/>
              <a:defRPr sz="1352">
                <a:solidFill>
                  <a:schemeClr val="tx1">
                    <a:tint val="75000"/>
                  </a:schemeClr>
                </a:solidFill>
              </a:defRPr>
            </a:lvl2pPr>
            <a:lvl3pPr marL="617631" indent="0">
              <a:buNone/>
              <a:defRPr sz="1217">
                <a:solidFill>
                  <a:schemeClr val="tx1">
                    <a:tint val="75000"/>
                  </a:schemeClr>
                </a:solidFill>
              </a:defRPr>
            </a:lvl3pPr>
            <a:lvl4pPr marL="926447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4pPr>
            <a:lvl5pPr marL="1235264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5pPr>
            <a:lvl6pPr marL="1544079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6pPr>
            <a:lvl7pPr marL="1852895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7pPr>
            <a:lvl8pPr marL="216171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8pPr>
            <a:lvl9pPr marL="2470526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8B63E5-CD82-471C-A007-49B5C1B555F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ED9968-00DF-4DB3-80A0-F0EBBEE525A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2787206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2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EBF385-AE96-4160-A269-F7A1CCB65F3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8F1CC-2411-45D1-9836-D472984DD3E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4191582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699" cy="13255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3"/>
            <a:ext cx="3868340" cy="823913"/>
          </a:xfrm>
        </p:spPr>
        <p:txBody>
          <a:bodyPr anchor="b"/>
          <a:lstStyle>
            <a:lvl1pPr marL="0" indent="0">
              <a:buNone/>
              <a:defRPr sz="1622" b="1"/>
            </a:lvl1pPr>
            <a:lvl2pPr marL="308816" indent="0">
              <a:buNone/>
              <a:defRPr sz="1352" b="1"/>
            </a:lvl2pPr>
            <a:lvl3pPr marL="617631" indent="0">
              <a:buNone/>
              <a:defRPr sz="1217" b="1"/>
            </a:lvl3pPr>
            <a:lvl4pPr marL="926447" indent="0">
              <a:buNone/>
              <a:defRPr sz="1080" b="1"/>
            </a:lvl4pPr>
            <a:lvl5pPr marL="1235264" indent="0">
              <a:buNone/>
              <a:defRPr sz="1080" b="1"/>
            </a:lvl5pPr>
            <a:lvl6pPr marL="1544079" indent="0">
              <a:buNone/>
              <a:defRPr sz="1080" b="1"/>
            </a:lvl6pPr>
            <a:lvl7pPr marL="1852895" indent="0">
              <a:buNone/>
              <a:defRPr sz="1080" b="1"/>
            </a:lvl7pPr>
            <a:lvl8pPr marL="2161710" indent="0">
              <a:buNone/>
              <a:defRPr sz="1080" b="1"/>
            </a:lvl8pPr>
            <a:lvl9pPr marL="2470526" indent="0">
              <a:buNone/>
              <a:defRPr sz="10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0" cy="823913"/>
          </a:xfrm>
        </p:spPr>
        <p:txBody>
          <a:bodyPr anchor="b"/>
          <a:lstStyle>
            <a:lvl1pPr marL="0" indent="0">
              <a:buNone/>
              <a:defRPr sz="1622" b="1"/>
            </a:lvl1pPr>
            <a:lvl2pPr marL="308816" indent="0">
              <a:buNone/>
              <a:defRPr sz="1352" b="1"/>
            </a:lvl2pPr>
            <a:lvl3pPr marL="617631" indent="0">
              <a:buNone/>
              <a:defRPr sz="1217" b="1"/>
            </a:lvl3pPr>
            <a:lvl4pPr marL="926447" indent="0">
              <a:buNone/>
              <a:defRPr sz="1080" b="1"/>
            </a:lvl4pPr>
            <a:lvl5pPr marL="1235264" indent="0">
              <a:buNone/>
              <a:defRPr sz="1080" b="1"/>
            </a:lvl5pPr>
            <a:lvl6pPr marL="1544079" indent="0">
              <a:buNone/>
              <a:defRPr sz="1080" b="1"/>
            </a:lvl6pPr>
            <a:lvl7pPr marL="1852895" indent="0">
              <a:buNone/>
              <a:defRPr sz="1080" b="1"/>
            </a:lvl7pPr>
            <a:lvl8pPr marL="2161710" indent="0">
              <a:buNone/>
              <a:defRPr sz="1080" b="1"/>
            </a:lvl8pPr>
            <a:lvl9pPr marL="2470526" indent="0">
              <a:buNone/>
              <a:defRPr sz="10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BEB531-35A0-4F6D-A6A5-6D9A642ED61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1994F-B8EA-4F92-AEA5-9815CD819DE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4808055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FA0F30-8FA2-4336-B4F9-5A48CE2AA2D8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C6D2E-2C43-43F3-BCA2-8AE75352F0C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5996005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2F3F2F-8F0E-4A42-BB81-88CC00B39934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12990-30BD-4E8D-8820-21BC486ADAE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3838931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16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3" y="987427"/>
            <a:ext cx="4629149" cy="4873625"/>
          </a:xfrm>
        </p:spPr>
        <p:txBody>
          <a:bodyPr/>
          <a:lstStyle>
            <a:lvl1pPr>
              <a:defRPr sz="2162"/>
            </a:lvl1pPr>
            <a:lvl2pPr>
              <a:defRPr sz="1892"/>
            </a:lvl2pPr>
            <a:lvl3pPr>
              <a:defRPr sz="1622"/>
            </a:lvl3pPr>
            <a:lvl4pPr>
              <a:defRPr sz="1352"/>
            </a:lvl4pPr>
            <a:lvl5pPr>
              <a:defRPr sz="1352"/>
            </a:lvl5pPr>
            <a:lvl6pPr>
              <a:defRPr sz="1352"/>
            </a:lvl6pPr>
            <a:lvl7pPr>
              <a:defRPr sz="1352"/>
            </a:lvl7pPr>
            <a:lvl8pPr>
              <a:defRPr sz="1352"/>
            </a:lvl8pPr>
            <a:lvl9pPr>
              <a:defRPr sz="135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080"/>
            </a:lvl1pPr>
            <a:lvl2pPr marL="308816" indent="0">
              <a:buNone/>
              <a:defRPr sz="945"/>
            </a:lvl2pPr>
            <a:lvl3pPr marL="617631" indent="0">
              <a:buNone/>
              <a:defRPr sz="810"/>
            </a:lvl3pPr>
            <a:lvl4pPr marL="926447" indent="0">
              <a:buNone/>
              <a:defRPr sz="675"/>
            </a:lvl4pPr>
            <a:lvl5pPr marL="1235264" indent="0">
              <a:buNone/>
              <a:defRPr sz="675"/>
            </a:lvl5pPr>
            <a:lvl6pPr marL="1544079" indent="0">
              <a:buNone/>
              <a:defRPr sz="675"/>
            </a:lvl6pPr>
            <a:lvl7pPr marL="1852895" indent="0">
              <a:buNone/>
              <a:defRPr sz="675"/>
            </a:lvl7pPr>
            <a:lvl8pPr marL="2161710" indent="0">
              <a:buNone/>
              <a:defRPr sz="675"/>
            </a:lvl8pPr>
            <a:lvl9pPr marL="2470526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52680B-4CCE-4994-9F7F-2F8E711FBF09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25FEE-2F2F-413A-85BF-FC93BFC438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1116996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4A0D36-9D16-4353-8CE2-3C547E32C2AE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06892-3C2D-4B2F-8FAC-99FD5D10C9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8560466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16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3" y="987427"/>
            <a:ext cx="4629149" cy="4873625"/>
          </a:xfrm>
        </p:spPr>
        <p:txBody>
          <a:bodyPr/>
          <a:lstStyle>
            <a:lvl1pPr marL="0" indent="0">
              <a:buNone/>
              <a:defRPr sz="2162"/>
            </a:lvl1pPr>
            <a:lvl2pPr marL="308816" indent="0">
              <a:buNone/>
              <a:defRPr sz="1892"/>
            </a:lvl2pPr>
            <a:lvl3pPr marL="617631" indent="0">
              <a:buNone/>
              <a:defRPr sz="1622"/>
            </a:lvl3pPr>
            <a:lvl4pPr marL="926447" indent="0">
              <a:buNone/>
              <a:defRPr sz="1352"/>
            </a:lvl4pPr>
            <a:lvl5pPr marL="1235264" indent="0">
              <a:buNone/>
              <a:defRPr sz="1352"/>
            </a:lvl5pPr>
            <a:lvl6pPr marL="1544079" indent="0">
              <a:buNone/>
              <a:defRPr sz="1352"/>
            </a:lvl6pPr>
            <a:lvl7pPr marL="1852895" indent="0">
              <a:buNone/>
              <a:defRPr sz="1352"/>
            </a:lvl7pPr>
            <a:lvl8pPr marL="2161710" indent="0">
              <a:buNone/>
              <a:defRPr sz="1352"/>
            </a:lvl8pPr>
            <a:lvl9pPr marL="2470526" indent="0">
              <a:buNone/>
              <a:defRPr sz="1352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080"/>
            </a:lvl1pPr>
            <a:lvl2pPr marL="308816" indent="0">
              <a:buNone/>
              <a:defRPr sz="945"/>
            </a:lvl2pPr>
            <a:lvl3pPr marL="617631" indent="0">
              <a:buNone/>
              <a:defRPr sz="810"/>
            </a:lvl3pPr>
            <a:lvl4pPr marL="926447" indent="0">
              <a:buNone/>
              <a:defRPr sz="675"/>
            </a:lvl4pPr>
            <a:lvl5pPr marL="1235264" indent="0">
              <a:buNone/>
              <a:defRPr sz="675"/>
            </a:lvl5pPr>
            <a:lvl6pPr marL="1544079" indent="0">
              <a:buNone/>
              <a:defRPr sz="675"/>
            </a:lvl6pPr>
            <a:lvl7pPr marL="1852895" indent="0">
              <a:buNone/>
              <a:defRPr sz="675"/>
            </a:lvl7pPr>
            <a:lvl8pPr marL="2161710" indent="0">
              <a:buNone/>
              <a:defRPr sz="675"/>
            </a:lvl8pPr>
            <a:lvl9pPr marL="2470526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7B76C-FCC6-40E0-8165-2BC9030D0D3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789D05-48C0-4B9A-BDC1-1496F9DA92B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1620416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544335-7611-4255-AD9D-B0E6209BF2B6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A2B3E-85BD-4516-9CCC-8C17D556278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5796990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6"/>
            <a:ext cx="1971676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6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E91DDB-5AE0-4F5B-BCF0-34E3AF2B28B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80009-F324-46DF-9AF1-58B5E3E821C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455808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0"/>
            <a:ext cx="7886699" cy="2852738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699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/>
                </a:solidFill>
              </a:defRPr>
            </a:lvl1pPr>
            <a:lvl2pPr marL="43649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729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0948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7459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1824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6189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05547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49197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87E62F-5635-402D-8F4A-9C391F5CB7C6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34B8A-5712-46CB-A226-37F09E21F22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843347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2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5DF789-0850-47DB-9785-6BA784C8E9EF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44985-A42D-49DF-99BC-C44AF948D7E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716479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8"/>
            <a:ext cx="7886699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3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6496" indent="0">
              <a:buNone/>
              <a:defRPr sz="1900" b="1"/>
            </a:lvl2pPr>
            <a:lvl3pPr marL="872993" indent="0">
              <a:buNone/>
              <a:defRPr sz="1700" b="1"/>
            </a:lvl3pPr>
            <a:lvl4pPr marL="1309489" indent="0">
              <a:buNone/>
              <a:defRPr sz="1500" b="1"/>
            </a:lvl4pPr>
            <a:lvl5pPr marL="1745987" indent="0">
              <a:buNone/>
              <a:defRPr sz="1500" b="1"/>
            </a:lvl5pPr>
            <a:lvl6pPr marL="2182484" indent="0">
              <a:buNone/>
              <a:defRPr sz="1500" b="1"/>
            </a:lvl6pPr>
            <a:lvl7pPr marL="2618980" indent="0">
              <a:buNone/>
              <a:defRPr sz="1500" b="1"/>
            </a:lvl7pPr>
            <a:lvl8pPr marL="3055476" indent="0">
              <a:buNone/>
              <a:defRPr sz="1500" b="1"/>
            </a:lvl8pPr>
            <a:lvl9pPr marL="3491973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6496" indent="0">
              <a:buNone/>
              <a:defRPr sz="1900" b="1"/>
            </a:lvl2pPr>
            <a:lvl3pPr marL="872993" indent="0">
              <a:buNone/>
              <a:defRPr sz="1700" b="1"/>
            </a:lvl3pPr>
            <a:lvl4pPr marL="1309489" indent="0">
              <a:buNone/>
              <a:defRPr sz="1500" b="1"/>
            </a:lvl4pPr>
            <a:lvl5pPr marL="1745987" indent="0">
              <a:buNone/>
              <a:defRPr sz="1500" b="1"/>
            </a:lvl5pPr>
            <a:lvl6pPr marL="2182484" indent="0">
              <a:buNone/>
              <a:defRPr sz="1500" b="1"/>
            </a:lvl6pPr>
            <a:lvl7pPr marL="2618980" indent="0">
              <a:buNone/>
              <a:defRPr sz="1500" b="1"/>
            </a:lvl7pPr>
            <a:lvl8pPr marL="3055476" indent="0">
              <a:buNone/>
              <a:defRPr sz="1500" b="1"/>
            </a:lvl8pPr>
            <a:lvl9pPr marL="3491973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ACBAEF-E581-4B44-BBAC-967359B9AA85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48A64-109B-4C99-98B0-3CB33723F8C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716388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1DDE77-62E1-475D-A65E-9F82617B3FDB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B2396-8412-4596-81F2-E3473DFEE15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216146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664A08-7E4E-4E36-A8BF-81AC13E4E7A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11BB1-51B9-4C9A-93F5-A3569D0A680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3423343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3" y="987428"/>
            <a:ext cx="4629149" cy="48736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500"/>
            </a:lvl1pPr>
            <a:lvl2pPr marL="436496" indent="0">
              <a:buNone/>
              <a:defRPr sz="1300"/>
            </a:lvl2pPr>
            <a:lvl3pPr marL="872993" indent="0">
              <a:buNone/>
              <a:defRPr sz="1100"/>
            </a:lvl3pPr>
            <a:lvl4pPr marL="1309489" indent="0">
              <a:buNone/>
              <a:defRPr sz="1000"/>
            </a:lvl4pPr>
            <a:lvl5pPr marL="1745987" indent="0">
              <a:buNone/>
              <a:defRPr sz="1000"/>
            </a:lvl5pPr>
            <a:lvl6pPr marL="2182484" indent="0">
              <a:buNone/>
              <a:defRPr sz="1000"/>
            </a:lvl6pPr>
            <a:lvl7pPr marL="2618980" indent="0">
              <a:buNone/>
              <a:defRPr sz="1000"/>
            </a:lvl7pPr>
            <a:lvl8pPr marL="3055476" indent="0">
              <a:buNone/>
              <a:defRPr sz="1000"/>
            </a:lvl8pPr>
            <a:lvl9pPr marL="349197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540FD1-1070-48E9-923F-25319642D44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BD7BF9-412D-423E-A3DF-EDBC9014D49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798744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3" y="987428"/>
            <a:ext cx="4629149" cy="4873625"/>
          </a:xfrm>
        </p:spPr>
        <p:txBody>
          <a:bodyPr rtlCol="0">
            <a:normAutofit/>
          </a:bodyPr>
          <a:lstStyle>
            <a:lvl1pPr marL="0" indent="0">
              <a:buNone/>
              <a:defRPr sz="3100"/>
            </a:lvl1pPr>
            <a:lvl2pPr marL="436496" indent="0">
              <a:buNone/>
              <a:defRPr sz="2700"/>
            </a:lvl2pPr>
            <a:lvl3pPr marL="872993" indent="0">
              <a:buNone/>
              <a:defRPr sz="2300"/>
            </a:lvl3pPr>
            <a:lvl4pPr marL="1309489" indent="0">
              <a:buNone/>
              <a:defRPr sz="1900"/>
            </a:lvl4pPr>
            <a:lvl5pPr marL="1745987" indent="0">
              <a:buNone/>
              <a:defRPr sz="1900"/>
            </a:lvl5pPr>
            <a:lvl6pPr marL="2182484" indent="0">
              <a:buNone/>
              <a:defRPr sz="1900"/>
            </a:lvl6pPr>
            <a:lvl7pPr marL="2618980" indent="0">
              <a:buNone/>
              <a:defRPr sz="1900"/>
            </a:lvl7pPr>
            <a:lvl8pPr marL="3055476" indent="0">
              <a:buNone/>
              <a:defRPr sz="1900"/>
            </a:lvl8pPr>
            <a:lvl9pPr marL="3491973" indent="0">
              <a:buNone/>
              <a:defRPr sz="19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500"/>
            </a:lvl1pPr>
            <a:lvl2pPr marL="436496" indent="0">
              <a:buNone/>
              <a:defRPr sz="1300"/>
            </a:lvl2pPr>
            <a:lvl3pPr marL="872993" indent="0">
              <a:buNone/>
              <a:defRPr sz="1100"/>
            </a:lvl3pPr>
            <a:lvl4pPr marL="1309489" indent="0">
              <a:buNone/>
              <a:defRPr sz="1000"/>
            </a:lvl4pPr>
            <a:lvl5pPr marL="1745987" indent="0">
              <a:buNone/>
              <a:defRPr sz="1000"/>
            </a:lvl5pPr>
            <a:lvl6pPr marL="2182484" indent="0">
              <a:buNone/>
              <a:defRPr sz="1000"/>
            </a:lvl6pPr>
            <a:lvl7pPr marL="2618980" indent="0">
              <a:buNone/>
              <a:defRPr sz="1000"/>
            </a:lvl7pPr>
            <a:lvl8pPr marL="3055476" indent="0">
              <a:buNone/>
              <a:defRPr sz="1000"/>
            </a:lvl8pPr>
            <a:lvl9pPr marL="349197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150F79-3CE1-4AB2-9E2B-6B8D1043E27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7031A-97BA-4E87-B957-233297A2415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6415832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AD8E2"/>
            </a:gs>
            <a:gs pos="92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426" tIns="72713" rIns="145426" bIns="72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898989"/>
                </a:solidFill>
              </a:defRPr>
            </a:lvl1pPr>
          </a:lstStyle>
          <a:p>
            <a:fld id="{4697566F-B89B-48DF-AA9D-06B8ADE3D4B6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898989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9E8F25B1-51F3-498F-A50A-B1D1A89BDC2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fade/>
  </p:transition>
  <p:txStyles>
    <p:titleStyle>
      <a:lvl1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2pPr>
      <a:lvl3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3pPr>
      <a:lvl4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4pPr>
      <a:lvl5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5pPr>
      <a:lvl6pPr marL="4572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6pPr>
      <a:lvl7pPr marL="9144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7pPr>
      <a:lvl8pPr marL="13716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8pPr>
      <a:lvl9pPr marL="18288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9pPr>
    </p:titleStyle>
    <p:bodyStyle>
      <a:lvl1pPr marL="217488" indent="-217488" algn="l" defTabSz="871538" rtl="0" eaLnBrk="1" fontAlgn="base" hangingPunct="1">
        <a:lnSpc>
          <a:spcPct val="90000"/>
        </a:lnSpc>
        <a:spcBef>
          <a:spcPts val="950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4050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90613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175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63738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731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37229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73725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710222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6496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72993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9489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45987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82484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18980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55476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91973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AD8E2"/>
            </a:gs>
            <a:gs pos="92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898989"/>
                </a:solidFill>
              </a:defRPr>
            </a:lvl1pPr>
          </a:lstStyle>
          <a:p>
            <a:fld id="{4B99CC37-F131-4F58-A04A-FAB009CDC4BF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898989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898989"/>
                </a:solidFill>
              </a:defRPr>
            </a:lvl1pPr>
          </a:lstStyle>
          <a:p>
            <a:fld id="{9F73ECD6-6A87-4271-A1AF-C2613F532E8F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spd="med">
    <p:fade/>
  </p:transition>
  <p:txStyles>
    <p:titleStyle>
      <a:lvl1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2pPr>
      <a:lvl3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3pPr>
      <a:lvl4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4pPr>
      <a:lvl5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5pPr>
      <a:lvl6pPr marL="4572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6pPr>
      <a:lvl7pPr marL="9144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7pPr>
      <a:lvl8pPr marL="13716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8pPr>
      <a:lvl9pPr marL="18288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9pPr>
    </p:titleStyle>
    <p:bodyStyle>
      <a:lvl1pPr marL="153988" indent="-153988" algn="l" defTabSz="617538" rtl="0" fontAlgn="base">
        <a:lnSpc>
          <a:spcPct val="90000"/>
        </a:lnSpc>
        <a:spcBef>
          <a:spcPts val="6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61963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79500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89063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98486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6pPr>
      <a:lvl7pPr marL="2007303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7pPr>
      <a:lvl8pPr marL="2316119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8pPr>
      <a:lvl9pPr marL="2624934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1pPr>
      <a:lvl2pPr marL="308816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2pPr>
      <a:lvl3pPr marL="617631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3pPr>
      <a:lvl4pPr marL="926447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4pPr>
      <a:lvl5pPr marL="1235264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5pPr>
      <a:lvl6pPr marL="1544079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6pPr>
      <a:lvl7pPr marL="1852895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7pPr>
      <a:lvl8pPr marL="2161710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8pPr>
      <a:lvl9pPr marL="2470526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0" y="0"/>
            <a:ext cx="9144000" cy="5904446"/>
          </a:xfrm>
          <a:prstGeom prst="rect">
            <a:avLst/>
          </a:prstGeom>
          <a:effectLst>
            <a:reflection blurRad="6350" stA="44000" endPos="18000" dir="5400000" sy="-100000" algn="bl" rotWithShape="0"/>
          </a:effectLst>
        </p:spPr>
      </p:pic>
      <p:pic>
        <p:nvPicPr>
          <p:cNvPr id="3075" name="Picture 5" descr="C:\Users\Liam\Dropbox (BGD_058)\BGD_058\8_Communications\Logos\transparent logo\GoB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5500" y="787400"/>
            <a:ext cx="147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6" descr="C:\Users\Liam\Dropbox (BGD_058)\BGD_058\8_Communications\Logos\Logos\Logo_FD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1525" y="862013"/>
            <a:ext cx="10287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6" descr="C:\Users\Liam\Dropbox (BGD_058)\BGD_058\8_Communications\Logos\Logos\Logo_FD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2150" y="787400"/>
            <a:ext cx="118745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4"/>
          <p:cNvSpPr txBox="1">
            <a:spLocks/>
          </p:cNvSpPr>
          <p:nvPr/>
        </p:nvSpPr>
        <p:spPr>
          <a:xfrm>
            <a:off x="619125" y="1269586"/>
            <a:ext cx="7905750" cy="2380310"/>
          </a:xfrm>
          <a:prstGeom prst="rect">
            <a:avLst/>
          </a:prstGeom>
        </p:spPr>
        <p:txBody>
          <a:bodyPr lIns="218139" tIns="109070" rIns="218139" bIns="109070" anchor="b">
            <a:normAutofit/>
          </a:bodyPr>
          <a:lstStyle>
            <a:lvl1pPr defTabSz="785813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sz="4000" b="1" dirty="0">
                <a:solidFill>
                  <a:srgbClr val="000000"/>
                </a:solidFill>
                <a:latin typeface="Bradley Hand ITC" pitchFamily="66" charset="0"/>
              </a:rPr>
              <a:t>Soil, litter and down wood sampling</a:t>
            </a:r>
            <a:endParaRPr lang="en-US" altLang="en-US" sz="5400" b="1" dirty="0">
              <a:solidFill>
                <a:srgbClr val="FFFFFF"/>
              </a:solidFill>
              <a:latin typeface="Bradley Hand ITC" pitchFamily="66" charset="0"/>
            </a:endParaRPr>
          </a:p>
        </p:txBody>
      </p:sp>
      <p:pic>
        <p:nvPicPr>
          <p:cNvPr id="3079" name="Picture 4" descr="C:\Users\Liam\Dropbox (BGD_058)\BGD_058\8_Communications\Logos\transparent logo\usaid-logo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163" y="6081713"/>
            <a:ext cx="19621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2888" y="6059488"/>
            <a:ext cx="191611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8575" y="6018213"/>
            <a:ext cx="1030288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3" descr="C:\Users\Liam\Dropbox (BGD_058)\BGD_058\8_Communications\Logos\transparent logo\FAO_logo_Blue_3lines_en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8725" y="5861050"/>
            <a:ext cx="2835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123237"/>
            <a:ext cx="7886700" cy="1325563"/>
          </a:xfrm>
        </p:spPr>
        <p:txBody>
          <a:bodyPr/>
          <a:lstStyle/>
          <a:p>
            <a:r>
              <a:rPr lang="en-US" dirty="0"/>
              <a:t>b. Soil Texture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190669"/>
            <a:ext cx="8005040" cy="1147400"/>
          </a:xfrm>
        </p:spPr>
        <p:txBody>
          <a:bodyPr/>
          <a:lstStyle/>
          <a:p>
            <a:r>
              <a:rPr lang="en-US" dirty="0"/>
              <a:t>Mangrove forest : long auger (140 cm), sampling together with bulk density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9797" y="2371660"/>
            <a:ext cx="3175000" cy="26543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623976" y="2431160"/>
            <a:ext cx="31893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/>
              <a:t>Instead of discarding the soil of auger face, this soil part is used as sample of mangrove soil texture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43259" y="2500106"/>
            <a:ext cx="1170771" cy="894877"/>
            <a:chOff x="4498967" y="364036"/>
            <a:chExt cx="2504181" cy="1371600"/>
          </a:xfrm>
        </p:grpSpPr>
        <p:grpSp>
          <p:nvGrpSpPr>
            <p:cNvPr id="13" name="Group 12"/>
            <p:cNvGrpSpPr/>
            <p:nvPr/>
          </p:nvGrpSpPr>
          <p:grpSpPr>
            <a:xfrm>
              <a:off x="4498967" y="364036"/>
              <a:ext cx="1219200" cy="1371600"/>
              <a:chOff x="0" y="0"/>
              <a:chExt cx="1219200" cy="137160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0" y="0"/>
                <a:ext cx="990600" cy="6858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0" y="685800"/>
                <a:ext cx="990600" cy="68580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9" name="Right Bracket 18"/>
              <p:cNvSpPr/>
              <p:nvPr/>
            </p:nvSpPr>
            <p:spPr>
              <a:xfrm>
                <a:off x="1066800" y="49530"/>
                <a:ext cx="152400" cy="571500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0" name="Right Bracket 19"/>
              <p:cNvSpPr/>
              <p:nvPr/>
            </p:nvSpPr>
            <p:spPr>
              <a:xfrm>
                <a:off x="1066800" y="764540"/>
                <a:ext cx="152400" cy="571500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5741269" y="482989"/>
              <a:ext cx="11896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0 – 15 cm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32698" y="1207820"/>
              <a:ext cx="12704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15 - 30 cm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9040" y="3466084"/>
            <a:ext cx="1242302" cy="1566749"/>
            <a:chOff x="4516866" y="1713584"/>
            <a:chExt cx="2643474" cy="2286000"/>
          </a:xfrm>
        </p:grpSpPr>
        <p:grpSp>
          <p:nvGrpSpPr>
            <p:cNvPr id="22" name="Group 21"/>
            <p:cNvGrpSpPr/>
            <p:nvPr/>
          </p:nvGrpSpPr>
          <p:grpSpPr>
            <a:xfrm>
              <a:off x="4516866" y="1713584"/>
              <a:ext cx="1219200" cy="2286000"/>
              <a:chOff x="0" y="0"/>
              <a:chExt cx="1219200" cy="2286000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0" y="0"/>
                <a:ext cx="990600" cy="2286000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5" name="Right Bracket 24"/>
              <p:cNvSpPr/>
              <p:nvPr/>
            </p:nvSpPr>
            <p:spPr>
              <a:xfrm>
                <a:off x="1066800" y="163830"/>
                <a:ext cx="152400" cy="1943100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5759897" y="2558753"/>
              <a:ext cx="14004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30 - 100 cm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19992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c. Soil bulk density - </a:t>
            </a:r>
            <a:r>
              <a:rPr lang="en-US" dirty="0" err="1"/>
              <a:t>C</a:t>
            </a:r>
            <a:r>
              <a:rPr lang="en-US" baseline="-25000" dirty="0" err="1"/>
              <a:t>org</a:t>
            </a:r>
            <a:r>
              <a:rPr lang="en-US" dirty="0"/>
              <a:t>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825625"/>
            <a:ext cx="3955934" cy="1705993"/>
          </a:xfrm>
        </p:spPr>
        <p:txBody>
          <a:bodyPr/>
          <a:lstStyle/>
          <a:p>
            <a:r>
              <a:rPr lang="en-US" dirty="0"/>
              <a:t>Mangrove forest : long auger (140 cm)</a:t>
            </a:r>
          </a:p>
          <a:p>
            <a:r>
              <a:rPr lang="en-US" dirty="0"/>
              <a:t>Others : core sampler</a:t>
            </a:r>
          </a:p>
        </p:txBody>
      </p:sp>
      <p:pic>
        <p:nvPicPr>
          <p:cNvPr id="5" name="Picture 4" descr="P1070950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8014" y="1416227"/>
            <a:ext cx="3749834" cy="4487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C:\Users\PSO_LAB\Desktop\Carbon-NFI-FAO Project\Photograph Soil Sampling\SRDI singair (98)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7458" y="3361770"/>
            <a:ext cx="3566994" cy="24738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4294567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3022156"/>
          </a:xfrm>
        </p:spPr>
        <p:txBody>
          <a:bodyPr/>
          <a:lstStyle/>
          <a:p>
            <a:r>
              <a:rPr lang="en-US" dirty="0"/>
              <a:t>Find  the undisturbed site</a:t>
            </a:r>
          </a:p>
          <a:p>
            <a:r>
              <a:rPr lang="en-US" dirty="0"/>
              <a:t>Steady and gently sample collection to avoid compaction</a:t>
            </a:r>
          </a:p>
          <a:p>
            <a:r>
              <a:rPr lang="en-US"/>
              <a:t>When the soil is lack of cohesiveness, put the  water after the auger insert into soil in order to consolidate the soil.</a:t>
            </a:r>
            <a:endParaRPr lang="en-US" dirty="0"/>
          </a:p>
          <a:p>
            <a:r>
              <a:rPr lang="en-US" dirty="0"/>
              <a:t>Take the documentation</a:t>
            </a:r>
          </a:p>
          <a:p>
            <a:r>
              <a:rPr lang="en-US" dirty="0"/>
              <a:t>Always clean the core/auger before collecting new sample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en-US" dirty="0"/>
              <a:t>c. Soil bulk density - </a:t>
            </a:r>
            <a:r>
              <a:rPr lang="en-US" dirty="0" err="1"/>
              <a:t>C</a:t>
            </a:r>
            <a:r>
              <a:rPr lang="en-US" baseline="-25000" dirty="0" err="1"/>
              <a:t>org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1896244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177962" y="1144369"/>
            <a:ext cx="2381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Depth where soil samples are collected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06962" y="1082911"/>
            <a:ext cx="2381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Depth where soil samples are collected</a:t>
            </a:r>
          </a:p>
        </p:txBody>
      </p:sp>
      <p:sp>
        <p:nvSpPr>
          <p:cNvPr id="31" name="Down Arrow 30"/>
          <p:cNvSpPr/>
          <p:nvPr/>
        </p:nvSpPr>
        <p:spPr>
          <a:xfrm>
            <a:off x="2897232" y="1742655"/>
            <a:ext cx="328488" cy="244406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own Arrow 31"/>
          <p:cNvSpPr/>
          <p:nvPr/>
        </p:nvSpPr>
        <p:spPr>
          <a:xfrm>
            <a:off x="6257304" y="1753870"/>
            <a:ext cx="328488" cy="244406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893847" y="2137976"/>
            <a:ext cx="990600" cy="68580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sp>
        <p:nvSpPr>
          <p:cNvPr id="30" name="Rectangle 29"/>
          <p:cNvSpPr/>
          <p:nvPr/>
        </p:nvSpPr>
        <p:spPr>
          <a:xfrm>
            <a:off x="5893847" y="2823776"/>
            <a:ext cx="990600" cy="685800"/>
          </a:xfrm>
          <a:prstGeom prst="rect">
            <a:avLst/>
          </a:prstGeom>
          <a:pattFill prst="pct20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sp>
        <p:nvSpPr>
          <p:cNvPr id="34" name="Right Bracket 33"/>
          <p:cNvSpPr/>
          <p:nvPr/>
        </p:nvSpPr>
        <p:spPr>
          <a:xfrm flipH="1">
            <a:off x="5742850" y="2187506"/>
            <a:ext cx="114220" cy="571500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sp>
        <p:nvSpPr>
          <p:cNvPr id="35" name="Rectangle 34"/>
          <p:cNvSpPr/>
          <p:nvPr/>
        </p:nvSpPr>
        <p:spPr>
          <a:xfrm>
            <a:off x="5884175" y="2382187"/>
            <a:ext cx="1019478" cy="2325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6" name="Rectangle 35"/>
          <p:cNvSpPr/>
          <p:nvPr/>
        </p:nvSpPr>
        <p:spPr>
          <a:xfrm>
            <a:off x="5875601" y="3053339"/>
            <a:ext cx="1019478" cy="2325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7" name="Right Bracket 36"/>
          <p:cNvSpPr/>
          <p:nvPr/>
        </p:nvSpPr>
        <p:spPr>
          <a:xfrm flipH="1">
            <a:off x="5729096" y="2861130"/>
            <a:ext cx="114220" cy="571500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sp>
        <p:nvSpPr>
          <p:cNvPr id="38" name="TextBox 37"/>
          <p:cNvSpPr txBox="1"/>
          <p:nvPr/>
        </p:nvSpPr>
        <p:spPr>
          <a:xfrm>
            <a:off x="7066331" y="2957592"/>
            <a:ext cx="16658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charset="0"/>
              <a:buChar char="à"/>
            </a:pPr>
            <a:r>
              <a:rPr lang="en-US" sz="2000" dirty="0"/>
              <a:t>20 – 25 cm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062516" y="2348532"/>
            <a:ext cx="15359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charset="0"/>
              <a:buChar char="à"/>
            </a:pPr>
            <a:r>
              <a:rPr lang="en-US" sz="2000" dirty="0"/>
              <a:t>5 – 10 cm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533775" y="2156958"/>
            <a:ext cx="990600" cy="68580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sp>
        <p:nvSpPr>
          <p:cNvPr id="41" name="Rectangle 40"/>
          <p:cNvSpPr/>
          <p:nvPr/>
        </p:nvSpPr>
        <p:spPr>
          <a:xfrm>
            <a:off x="2533775" y="2842758"/>
            <a:ext cx="990600" cy="685800"/>
          </a:xfrm>
          <a:prstGeom prst="rect">
            <a:avLst/>
          </a:prstGeom>
          <a:pattFill prst="pct20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sp>
        <p:nvSpPr>
          <p:cNvPr id="42" name="Right Bracket 41"/>
          <p:cNvSpPr/>
          <p:nvPr/>
        </p:nvSpPr>
        <p:spPr>
          <a:xfrm flipH="1">
            <a:off x="2382778" y="2206488"/>
            <a:ext cx="114220" cy="571500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sp>
        <p:nvSpPr>
          <p:cNvPr id="43" name="TextBox 42"/>
          <p:cNvSpPr txBox="1"/>
          <p:nvPr/>
        </p:nvSpPr>
        <p:spPr>
          <a:xfrm>
            <a:off x="869028" y="2275911"/>
            <a:ext cx="1189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0 – 15 cm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69028" y="2985603"/>
            <a:ext cx="12704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15 - 30 cm</a:t>
            </a:r>
          </a:p>
        </p:txBody>
      </p:sp>
      <p:sp>
        <p:nvSpPr>
          <p:cNvPr id="45" name="Rectangle 44"/>
          <p:cNvSpPr/>
          <p:nvPr/>
        </p:nvSpPr>
        <p:spPr>
          <a:xfrm>
            <a:off x="2533788" y="3470730"/>
            <a:ext cx="990600" cy="2286000"/>
          </a:xfrm>
          <a:prstGeom prst="rect">
            <a:avLst/>
          </a:prstGeom>
          <a:pattFill prst="dk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sp>
        <p:nvSpPr>
          <p:cNvPr id="46" name="TextBox 45"/>
          <p:cNvSpPr txBox="1"/>
          <p:nvPr/>
        </p:nvSpPr>
        <p:spPr>
          <a:xfrm>
            <a:off x="869028" y="4097990"/>
            <a:ext cx="1400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30 - 100 cm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524103" y="2401169"/>
            <a:ext cx="1019478" cy="2325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8" name="Rectangle 47"/>
          <p:cNvSpPr/>
          <p:nvPr/>
        </p:nvSpPr>
        <p:spPr>
          <a:xfrm>
            <a:off x="2515529" y="3072321"/>
            <a:ext cx="1019478" cy="2325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9" name="Rectangle 48"/>
          <p:cNvSpPr/>
          <p:nvPr/>
        </p:nvSpPr>
        <p:spPr>
          <a:xfrm>
            <a:off x="2489077" y="4298045"/>
            <a:ext cx="1019478" cy="2325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0" name="Right Bracket 49"/>
          <p:cNvSpPr/>
          <p:nvPr/>
        </p:nvSpPr>
        <p:spPr>
          <a:xfrm flipH="1">
            <a:off x="2369024" y="2880112"/>
            <a:ext cx="114220" cy="571500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sp>
        <p:nvSpPr>
          <p:cNvPr id="51" name="Right Bracket 50"/>
          <p:cNvSpPr/>
          <p:nvPr/>
        </p:nvSpPr>
        <p:spPr>
          <a:xfrm flipH="1">
            <a:off x="2354510" y="3509668"/>
            <a:ext cx="114220" cy="2232548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sp>
        <p:nvSpPr>
          <p:cNvPr id="52" name="TextBox 51"/>
          <p:cNvSpPr txBox="1"/>
          <p:nvPr/>
        </p:nvSpPr>
        <p:spPr>
          <a:xfrm>
            <a:off x="3706259" y="2976574"/>
            <a:ext cx="16658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charset="0"/>
              <a:buChar char="à"/>
            </a:pPr>
            <a:r>
              <a:rPr lang="en-US" sz="2000" dirty="0"/>
              <a:t>20 – 25 cm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706259" y="4088961"/>
            <a:ext cx="16658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charset="0"/>
              <a:buChar char="à"/>
            </a:pPr>
            <a:r>
              <a:rPr lang="en-US" sz="2000" dirty="0"/>
              <a:t>65 – 70 cm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702444" y="2367514"/>
            <a:ext cx="15359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charset="0"/>
              <a:buChar char="à"/>
            </a:pPr>
            <a:r>
              <a:rPr lang="en-US" sz="2000" dirty="0"/>
              <a:t>5 – 10 cm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652616" y="493713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SUNDARBANS &amp; COASTAL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716316" y="506413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OTHER ZONES</a:t>
            </a:r>
          </a:p>
        </p:txBody>
      </p:sp>
    </p:spTree>
    <p:extLst>
      <p:ext uri="{BB962C8B-B14F-4D97-AF65-F5344CB8AC3E}">
        <p14:creationId xmlns:p14="http://schemas.microsoft.com/office/powerpoint/2010/main" val="1827503022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455" y="0"/>
            <a:ext cx="7886700" cy="1325563"/>
          </a:xfrm>
        </p:spPr>
        <p:txBody>
          <a:bodyPr/>
          <a:lstStyle/>
          <a:p>
            <a:r>
              <a:rPr lang="en-US" dirty="0"/>
              <a:t>3. LITTER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4686" y="936261"/>
            <a:ext cx="2718493" cy="4351338"/>
          </a:xfrm>
        </p:spPr>
        <p:txBody>
          <a:bodyPr/>
          <a:lstStyle/>
          <a:p>
            <a:r>
              <a:rPr lang="en-US" sz="2000" dirty="0"/>
              <a:t>Litter sample taken inside M plot (near the soil sampling site)</a:t>
            </a:r>
          </a:p>
          <a:p>
            <a:r>
              <a:rPr lang="en-US" sz="2000" dirty="0"/>
              <a:t>Litter Frame:  1 x 1 m</a:t>
            </a:r>
          </a:p>
          <a:p>
            <a:r>
              <a:rPr lang="en-US" sz="2000" dirty="0"/>
              <a:t>Collect leaves, flowers, fruits, seeds, and bark fragments (excluding woody particles)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01" y="1149532"/>
            <a:ext cx="6381781" cy="4569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533400" y="3048000"/>
            <a:ext cx="1739900" cy="20955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0" y="5016500"/>
            <a:ext cx="2006600" cy="469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257" y="4352091"/>
            <a:ext cx="3799568" cy="2535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175373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020" y="224179"/>
            <a:ext cx="3147862" cy="20775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8" y="1228646"/>
            <a:ext cx="2167128" cy="33192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00648" y="1305859"/>
            <a:ext cx="30224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EACH PLOT 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39750" y="2397061"/>
            <a:ext cx="528634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NON MANGROVES:</a:t>
            </a:r>
          </a:p>
          <a:p>
            <a:r>
              <a:rPr lang="en-US" sz="2000" dirty="0"/>
              <a:t>6 soil texture samples (0 – 15 cm, 15 – 30 cm x </a:t>
            </a:r>
            <a:r>
              <a:rPr lang="bn-IN" sz="2000" dirty="0"/>
              <a:t>3</a:t>
            </a:r>
            <a:r>
              <a:rPr lang="en-US" sz="2000" dirty="0"/>
              <a:t>)</a:t>
            </a:r>
          </a:p>
          <a:p>
            <a:r>
              <a:rPr lang="en-US" sz="2000" dirty="0"/>
              <a:t>6 soil BD-C samples (0 – 15 cm, 15 – 30 cm x 3)</a:t>
            </a:r>
          </a:p>
          <a:p>
            <a:r>
              <a:rPr lang="en-US" sz="2000" dirty="0"/>
              <a:t>3 litter sample bags</a:t>
            </a:r>
          </a:p>
          <a:p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477529" y="3694328"/>
            <a:ext cx="661533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MANGROVES:</a:t>
            </a:r>
          </a:p>
          <a:p>
            <a:r>
              <a:rPr lang="en-US" sz="2000" dirty="0"/>
              <a:t>9 soil texture samples (0 – 15 cm, 15 – 30 cm, 30 – 100cm x 3)</a:t>
            </a:r>
          </a:p>
          <a:p>
            <a:r>
              <a:rPr lang="en-US" sz="2000" dirty="0"/>
              <a:t>9 soil BD-C samples (0 - 15 cm, 15 – 30 cm, 30 – 100cm x 3)</a:t>
            </a:r>
          </a:p>
          <a:p>
            <a:r>
              <a:rPr lang="en-US" sz="2000" dirty="0"/>
              <a:t>3 litter sample bags</a:t>
            </a:r>
          </a:p>
          <a:p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894278" y="5116113"/>
            <a:ext cx="7694159" cy="523220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MAKE SURE THAT ALL SAMPLES ARE WELL LABELED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56891" y="5771553"/>
            <a:ext cx="6469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DATE/PLOT/SUBPLOT/DEPTH/TYPE/LAND FEATURE</a:t>
            </a:r>
            <a:endParaRPr lang="en-US" sz="2000" u="sng" dirty="0"/>
          </a:p>
        </p:txBody>
      </p:sp>
    </p:spTree>
    <p:extLst>
      <p:ext uri="{BB962C8B-B14F-4D97-AF65-F5344CB8AC3E}">
        <p14:creationId xmlns:p14="http://schemas.microsoft.com/office/powerpoint/2010/main" val="1439736969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DOWN WOOD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10048447"/>
              </p:ext>
            </p:extLst>
          </p:nvPr>
        </p:nvGraphicFramePr>
        <p:xfrm>
          <a:off x="2471936" y="166532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64038" y="3227489"/>
            <a:ext cx="4843780" cy="2275648"/>
            <a:chOff x="665638" y="3025463"/>
            <a:chExt cx="4843780" cy="2275648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1275238" y="3444563"/>
              <a:ext cx="0" cy="18415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14938" y="3444563"/>
              <a:ext cx="0" cy="18415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1961038" y="4117663"/>
              <a:ext cx="1524000" cy="10668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2062638" y="4162113"/>
              <a:ext cx="1562100" cy="11303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3421538" y="5171763"/>
              <a:ext cx="11303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3180238" y="5292413"/>
              <a:ext cx="136525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12"/>
            <p:cNvSpPr/>
            <p:nvPr/>
          </p:nvSpPr>
          <p:spPr>
            <a:xfrm>
              <a:off x="3478688" y="4066863"/>
              <a:ext cx="203200" cy="120739"/>
            </a:xfrm>
            <a:custGeom>
              <a:avLst/>
              <a:gdLst>
                <a:gd name="connsiteX0" fmla="*/ 0 w 203200"/>
                <a:gd name="connsiteY0" fmla="*/ 44450 h 120739"/>
                <a:gd name="connsiteX1" fmla="*/ 57150 w 203200"/>
                <a:gd name="connsiteY1" fmla="*/ 31750 h 120739"/>
                <a:gd name="connsiteX2" fmla="*/ 76200 w 203200"/>
                <a:gd name="connsiteY2" fmla="*/ 19050 h 120739"/>
                <a:gd name="connsiteX3" fmla="*/ 114300 w 203200"/>
                <a:gd name="connsiteY3" fmla="*/ 6350 h 120739"/>
                <a:gd name="connsiteX4" fmla="*/ 133350 w 203200"/>
                <a:gd name="connsiteY4" fmla="*/ 0 h 120739"/>
                <a:gd name="connsiteX5" fmla="*/ 171450 w 203200"/>
                <a:gd name="connsiteY5" fmla="*/ 12700 h 120739"/>
                <a:gd name="connsiteX6" fmla="*/ 133350 w 203200"/>
                <a:gd name="connsiteY6" fmla="*/ 44450 h 120739"/>
                <a:gd name="connsiteX7" fmla="*/ 152400 w 203200"/>
                <a:gd name="connsiteY7" fmla="*/ 50800 h 120739"/>
                <a:gd name="connsiteX8" fmla="*/ 203200 w 203200"/>
                <a:gd name="connsiteY8" fmla="*/ 57150 h 120739"/>
                <a:gd name="connsiteX9" fmla="*/ 146050 w 203200"/>
                <a:gd name="connsiteY9" fmla="*/ 82550 h 120739"/>
                <a:gd name="connsiteX10" fmla="*/ 158750 w 203200"/>
                <a:gd name="connsiteY10" fmla="*/ 101600 h 120739"/>
                <a:gd name="connsiteX11" fmla="*/ 146050 w 203200"/>
                <a:gd name="connsiteY11" fmla="*/ 114300 h 120739"/>
                <a:gd name="connsiteX12" fmla="*/ 114300 w 203200"/>
                <a:gd name="connsiteY12" fmla="*/ 120650 h 1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200" h="120739">
                  <a:moveTo>
                    <a:pt x="0" y="44450"/>
                  </a:moveTo>
                  <a:cubicBezTo>
                    <a:pt x="14633" y="42011"/>
                    <a:pt x="41518" y="39566"/>
                    <a:pt x="57150" y="31750"/>
                  </a:cubicBezTo>
                  <a:cubicBezTo>
                    <a:pt x="63976" y="28337"/>
                    <a:pt x="69226" y="22150"/>
                    <a:pt x="76200" y="19050"/>
                  </a:cubicBezTo>
                  <a:cubicBezTo>
                    <a:pt x="88433" y="13613"/>
                    <a:pt x="101600" y="10583"/>
                    <a:pt x="114300" y="6350"/>
                  </a:cubicBezTo>
                  <a:lnTo>
                    <a:pt x="133350" y="0"/>
                  </a:lnTo>
                  <a:lnTo>
                    <a:pt x="171450" y="12700"/>
                  </a:lnTo>
                  <a:cubicBezTo>
                    <a:pt x="165703" y="16531"/>
                    <a:pt x="133350" y="36301"/>
                    <a:pt x="133350" y="44450"/>
                  </a:cubicBezTo>
                  <a:cubicBezTo>
                    <a:pt x="133350" y="51143"/>
                    <a:pt x="145814" y="49603"/>
                    <a:pt x="152400" y="50800"/>
                  </a:cubicBezTo>
                  <a:cubicBezTo>
                    <a:pt x="169190" y="53853"/>
                    <a:pt x="186267" y="55033"/>
                    <a:pt x="203200" y="57150"/>
                  </a:cubicBezTo>
                  <a:cubicBezTo>
                    <a:pt x="157860" y="72263"/>
                    <a:pt x="176239" y="62424"/>
                    <a:pt x="146050" y="82550"/>
                  </a:cubicBezTo>
                  <a:cubicBezTo>
                    <a:pt x="150283" y="88900"/>
                    <a:pt x="152400" y="97367"/>
                    <a:pt x="158750" y="101600"/>
                  </a:cubicBezTo>
                  <a:cubicBezTo>
                    <a:pt x="177695" y="114230"/>
                    <a:pt x="220708" y="101857"/>
                    <a:pt x="146050" y="114300"/>
                  </a:cubicBezTo>
                  <a:cubicBezTo>
                    <a:pt x="122984" y="121989"/>
                    <a:pt x="133693" y="120650"/>
                    <a:pt x="114300" y="120650"/>
                  </a:cubicBez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70538" y="5184463"/>
              <a:ext cx="215900" cy="96015"/>
            </a:xfrm>
            <a:custGeom>
              <a:avLst/>
              <a:gdLst>
                <a:gd name="connsiteX0" fmla="*/ 215900 w 215900"/>
                <a:gd name="connsiteY0" fmla="*/ 0 h 96015"/>
                <a:gd name="connsiteX1" fmla="*/ 184150 w 215900"/>
                <a:gd name="connsiteY1" fmla="*/ 19050 h 96015"/>
                <a:gd name="connsiteX2" fmla="*/ 158750 w 215900"/>
                <a:gd name="connsiteY2" fmla="*/ 31750 h 96015"/>
                <a:gd name="connsiteX3" fmla="*/ 95250 w 215900"/>
                <a:gd name="connsiteY3" fmla="*/ 63500 h 96015"/>
                <a:gd name="connsiteX4" fmla="*/ 0 w 215900"/>
                <a:gd name="connsiteY4" fmla="*/ 69850 h 96015"/>
                <a:gd name="connsiteX5" fmla="*/ 6350 w 215900"/>
                <a:gd name="connsiteY5" fmla="*/ 88900 h 96015"/>
                <a:gd name="connsiteX6" fmla="*/ 63500 w 215900"/>
                <a:gd name="connsiteY6" fmla="*/ 95250 h 9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900" h="96015">
                  <a:moveTo>
                    <a:pt x="215900" y="0"/>
                  </a:moveTo>
                  <a:cubicBezTo>
                    <a:pt x="205317" y="6350"/>
                    <a:pt x="194939" y="13056"/>
                    <a:pt x="184150" y="19050"/>
                  </a:cubicBezTo>
                  <a:cubicBezTo>
                    <a:pt x="175875" y="23647"/>
                    <a:pt x="166867" y="26880"/>
                    <a:pt x="158750" y="31750"/>
                  </a:cubicBezTo>
                  <a:cubicBezTo>
                    <a:pt x="127849" y="50291"/>
                    <a:pt x="127190" y="60138"/>
                    <a:pt x="95250" y="63500"/>
                  </a:cubicBezTo>
                  <a:cubicBezTo>
                    <a:pt x="63604" y="66831"/>
                    <a:pt x="31750" y="67733"/>
                    <a:pt x="0" y="69850"/>
                  </a:cubicBezTo>
                  <a:cubicBezTo>
                    <a:pt x="2117" y="76200"/>
                    <a:pt x="1617" y="84167"/>
                    <a:pt x="6350" y="88900"/>
                  </a:cubicBezTo>
                  <a:cubicBezTo>
                    <a:pt x="16716" y="99266"/>
                    <a:pt x="58043" y="95250"/>
                    <a:pt x="63500" y="95250"/>
                  </a:cubicBez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894238" y="5292413"/>
              <a:ext cx="372364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15"/>
            <p:cNvSpPr/>
            <p:nvPr/>
          </p:nvSpPr>
          <p:spPr>
            <a:xfrm>
              <a:off x="3146363" y="4905063"/>
              <a:ext cx="287875" cy="393700"/>
            </a:xfrm>
            <a:custGeom>
              <a:avLst/>
              <a:gdLst>
                <a:gd name="connsiteX0" fmla="*/ 287875 w 287875"/>
                <a:gd name="connsiteY0" fmla="*/ 247650 h 393700"/>
                <a:gd name="connsiteX1" fmla="*/ 256125 w 287875"/>
                <a:gd name="connsiteY1" fmla="*/ 234950 h 393700"/>
                <a:gd name="connsiteX2" fmla="*/ 249775 w 287875"/>
                <a:gd name="connsiteY2" fmla="*/ 215900 h 393700"/>
                <a:gd name="connsiteX3" fmla="*/ 211675 w 287875"/>
                <a:gd name="connsiteY3" fmla="*/ 146050 h 393700"/>
                <a:gd name="connsiteX4" fmla="*/ 192625 w 287875"/>
                <a:gd name="connsiteY4" fmla="*/ 101600 h 393700"/>
                <a:gd name="connsiteX5" fmla="*/ 173575 w 287875"/>
                <a:gd name="connsiteY5" fmla="*/ 88900 h 393700"/>
                <a:gd name="connsiteX6" fmla="*/ 141825 w 287875"/>
                <a:gd name="connsiteY6" fmla="*/ 57150 h 393700"/>
                <a:gd name="connsiteX7" fmla="*/ 122775 w 287875"/>
                <a:gd name="connsiteY7" fmla="*/ 19050 h 393700"/>
                <a:gd name="connsiteX8" fmla="*/ 110075 w 287875"/>
                <a:gd name="connsiteY8" fmla="*/ 0 h 393700"/>
                <a:gd name="connsiteX9" fmla="*/ 103725 w 287875"/>
                <a:gd name="connsiteY9" fmla="*/ 25400 h 393700"/>
                <a:gd name="connsiteX10" fmla="*/ 116425 w 287875"/>
                <a:gd name="connsiteY10" fmla="*/ 50800 h 393700"/>
                <a:gd name="connsiteX11" fmla="*/ 129125 w 287875"/>
                <a:gd name="connsiteY11" fmla="*/ 88900 h 393700"/>
                <a:gd name="connsiteX12" fmla="*/ 141825 w 287875"/>
                <a:gd name="connsiteY12" fmla="*/ 127000 h 393700"/>
                <a:gd name="connsiteX13" fmla="*/ 110075 w 287875"/>
                <a:gd name="connsiteY13" fmla="*/ 120650 h 393700"/>
                <a:gd name="connsiteX14" fmla="*/ 65625 w 287875"/>
                <a:gd name="connsiteY14" fmla="*/ 95250 h 393700"/>
                <a:gd name="connsiteX15" fmla="*/ 27525 w 287875"/>
                <a:gd name="connsiteY15" fmla="*/ 82550 h 393700"/>
                <a:gd name="connsiteX16" fmla="*/ 8475 w 287875"/>
                <a:gd name="connsiteY16" fmla="*/ 76200 h 393700"/>
                <a:gd name="connsiteX17" fmla="*/ 27525 w 287875"/>
                <a:gd name="connsiteY17" fmla="*/ 82550 h 393700"/>
                <a:gd name="connsiteX18" fmla="*/ 71975 w 287875"/>
                <a:gd name="connsiteY18" fmla="*/ 114300 h 393700"/>
                <a:gd name="connsiteX19" fmla="*/ 97375 w 287875"/>
                <a:gd name="connsiteY19" fmla="*/ 158750 h 393700"/>
                <a:gd name="connsiteX20" fmla="*/ 78325 w 287875"/>
                <a:gd name="connsiteY20" fmla="*/ 165100 h 393700"/>
                <a:gd name="connsiteX21" fmla="*/ 2125 w 287875"/>
                <a:gd name="connsiteY21" fmla="*/ 158750 h 393700"/>
                <a:gd name="connsiteX22" fmla="*/ 21175 w 287875"/>
                <a:gd name="connsiteY22" fmla="*/ 177800 h 393700"/>
                <a:gd name="connsiteX23" fmla="*/ 59275 w 287875"/>
                <a:gd name="connsiteY23" fmla="*/ 203200 h 393700"/>
                <a:gd name="connsiteX24" fmla="*/ 91025 w 287875"/>
                <a:gd name="connsiteY24" fmla="*/ 241300 h 393700"/>
                <a:gd name="connsiteX25" fmla="*/ 110075 w 287875"/>
                <a:gd name="connsiteY25" fmla="*/ 247650 h 393700"/>
                <a:gd name="connsiteX26" fmla="*/ 129125 w 287875"/>
                <a:gd name="connsiteY26" fmla="*/ 266700 h 393700"/>
                <a:gd name="connsiteX27" fmla="*/ 110075 w 287875"/>
                <a:gd name="connsiteY27" fmla="*/ 279400 h 393700"/>
                <a:gd name="connsiteX28" fmla="*/ 91025 w 287875"/>
                <a:gd name="connsiteY28" fmla="*/ 285750 h 393700"/>
                <a:gd name="connsiteX29" fmla="*/ 129125 w 287875"/>
                <a:gd name="connsiteY29" fmla="*/ 311150 h 393700"/>
                <a:gd name="connsiteX30" fmla="*/ 110075 w 287875"/>
                <a:gd name="connsiteY30" fmla="*/ 323850 h 393700"/>
                <a:gd name="connsiteX31" fmla="*/ 122775 w 287875"/>
                <a:gd name="connsiteY31" fmla="*/ 342900 h 393700"/>
                <a:gd name="connsiteX32" fmla="*/ 40225 w 287875"/>
                <a:gd name="connsiteY32" fmla="*/ 349250 h 393700"/>
                <a:gd name="connsiteX33" fmla="*/ 8475 w 287875"/>
                <a:gd name="connsiteY33" fmla="*/ 387350 h 393700"/>
                <a:gd name="connsiteX34" fmla="*/ 8475 w 287875"/>
                <a:gd name="connsiteY34" fmla="*/ 39370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87875" h="393700">
                  <a:moveTo>
                    <a:pt x="287875" y="247650"/>
                  </a:moveTo>
                  <a:cubicBezTo>
                    <a:pt x="277292" y="243417"/>
                    <a:pt x="264882" y="242247"/>
                    <a:pt x="256125" y="234950"/>
                  </a:cubicBezTo>
                  <a:cubicBezTo>
                    <a:pt x="250983" y="230665"/>
                    <a:pt x="252768" y="221887"/>
                    <a:pt x="249775" y="215900"/>
                  </a:cubicBezTo>
                  <a:cubicBezTo>
                    <a:pt x="226587" y="169525"/>
                    <a:pt x="240453" y="232384"/>
                    <a:pt x="211675" y="146050"/>
                  </a:cubicBezTo>
                  <a:cubicBezTo>
                    <a:pt x="207264" y="132816"/>
                    <a:pt x="201344" y="112062"/>
                    <a:pt x="192625" y="101600"/>
                  </a:cubicBezTo>
                  <a:cubicBezTo>
                    <a:pt x="187739" y="95737"/>
                    <a:pt x="179925" y="93133"/>
                    <a:pt x="173575" y="88900"/>
                  </a:cubicBezTo>
                  <a:cubicBezTo>
                    <a:pt x="139708" y="38100"/>
                    <a:pt x="184158" y="99483"/>
                    <a:pt x="141825" y="57150"/>
                  </a:cubicBezTo>
                  <a:cubicBezTo>
                    <a:pt x="123627" y="38952"/>
                    <a:pt x="133104" y="39708"/>
                    <a:pt x="122775" y="19050"/>
                  </a:cubicBezTo>
                  <a:cubicBezTo>
                    <a:pt x="119362" y="12224"/>
                    <a:pt x="114308" y="6350"/>
                    <a:pt x="110075" y="0"/>
                  </a:cubicBezTo>
                  <a:cubicBezTo>
                    <a:pt x="107958" y="8467"/>
                    <a:pt x="102643" y="16740"/>
                    <a:pt x="103725" y="25400"/>
                  </a:cubicBezTo>
                  <a:cubicBezTo>
                    <a:pt x="104899" y="34793"/>
                    <a:pt x="112909" y="42011"/>
                    <a:pt x="116425" y="50800"/>
                  </a:cubicBezTo>
                  <a:cubicBezTo>
                    <a:pt x="121397" y="63229"/>
                    <a:pt x="124892" y="76200"/>
                    <a:pt x="129125" y="88900"/>
                  </a:cubicBezTo>
                  <a:lnTo>
                    <a:pt x="141825" y="127000"/>
                  </a:lnTo>
                  <a:cubicBezTo>
                    <a:pt x="145238" y="137239"/>
                    <a:pt x="120658" y="122767"/>
                    <a:pt x="110075" y="120650"/>
                  </a:cubicBezTo>
                  <a:cubicBezTo>
                    <a:pt x="92892" y="109195"/>
                    <a:pt x="85766" y="103307"/>
                    <a:pt x="65625" y="95250"/>
                  </a:cubicBezTo>
                  <a:cubicBezTo>
                    <a:pt x="53196" y="90278"/>
                    <a:pt x="40225" y="86783"/>
                    <a:pt x="27525" y="82550"/>
                  </a:cubicBezTo>
                  <a:lnTo>
                    <a:pt x="8475" y="76200"/>
                  </a:lnTo>
                  <a:lnTo>
                    <a:pt x="27525" y="82550"/>
                  </a:lnTo>
                  <a:cubicBezTo>
                    <a:pt x="38342" y="89761"/>
                    <a:pt x="64099" y="106424"/>
                    <a:pt x="71975" y="114300"/>
                  </a:cubicBezTo>
                  <a:cubicBezTo>
                    <a:pt x="80950" y="123275"/>
                    <a:pt x="92395" y="148789"/>
                    <a:pt x="97375" y="158750"/>
                  </a:cubicBezTo>
                  <a:cubicBezTo>
                    <a:pt x="91025" y="160867"/>
                    <a:pt x="85018" y="165100"/>
                    <a:pt x="78325" y="165100"/>
                  </a:cubicBezTo>
                  <a:cubicBezTo>
                    <a:pt x="52837" y="165100"/>
                    <a:pt x="27006" y="153221"/>
                    <a:pt x="2125" y="158750"/>
                  </a:cubicBezTo>
                  <a:cubicBezTo>
                    <a:pt x="-6641" y="160698"/>
                    <a:pt x="14086" y="172287"/>
                    <a:pt x="21175" y="177800"/>
                  </a:cubicBezTo>
                  <a:cubicBezTo>
                    <a:pt x="33223" y="187171"/>
                    <a:pt x="59275" y="203200"/>
                    <a:pt x="59275" y="203200"/>
                  </a:cubicBezTo>
                  <a:cubicBezTo>
                    <a:pt x="68646" y="217257"/>
                    <a:pt x="76357" y="231521"/>
                    <a:pt x="91025" y="241300"/>
                  </a:cubicBezTo>
                  <a:cubicBezTo>
                    <a:pt x="96594" y="245013"/>
                    <a:pt x="103725" y="245533"/>
                    <a:pt x="110075" y="247650"/>
                  </a:cubicBezTo>
                  <a:cubicBezTo>
                    <a:pt x="116425" y="254000"/>
                    <a:pt x="134513" y="259516"/>
                    <a:pt x="129125" y="266700"/>
                  </a:cubicBezTo>
                  <a:cubicBezTo>
                    <a:pt x="115714" y="284581"/>
                    <a:pt x="62543" y="263556"/>
                    <a:pt x="110075" y="279400"/>
                  </a:cubicBezTo>
                  <a:cubicBezTo>
                    <a:pt x="103725" y="281517"/>
                    <a:pt x="87581" y="280010"/>
                    <a:pt x="91025" y="285750"/>
                  </a:cubicBezTo>
                  <a:cubicBezTo>
                    <a:pt x="98878" y="298838"/>
                    <a:pt x="129125" y="311150"/>
                    <a:pt x="129125" y="311150"/>
                  </a:cubicBezTo>
                  <a:cubicBezTo>
                    <a:pt x="122775" y="315383"/>
                    <a:pt x="111572" y="316366"/>
                    <a:pt x="110075" y="323850"/>
                  </a:cubicBezTo>
                  <a:cubicBezTo>
                    <a:pt x="108578" y="331334"/>
                    <a:pt x="129947" y="340292"/>
                    <a:pt x="122775" y="342900"/>
                  </a:cubicBezTo>
                  <a:cubicBezTo>
                    <a:pt x="96839" y="352331"/>
                    <a:pt x="67742" y="347133"/>
                    <a:pt x="40225" y="349250"/>
                  </a:cubicBezTo>
                  <a:cubicBezTo>
                    <a:pt x="-8915" y="365630"/>
                    <a:pt x="678" y="348363"/>
                    <a:pt x="8475" y="387350"/>
                  </a:cubicBezTo>
                  <a:cubicBezTo>
                    <a:pt x="8890" y="389426"/>
                    <a:pt x="8475" y="391583"/>
                    <a:pt x="8475" y="393700"/>
                  </a:cubicBez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88338" y="5171763"/>
              <a:ext cx="95250" cy="129348"/>
            </a:xfrm>
            <a:custGeom>
              <a:avLst/>
              <a:gdLst>
                <a:gd name="connsiteX0" fmla="*/ 95250 w 95250"/>
                <a:gd name="connsiteY0" fmla="*/ 0 h 129348"/>
                <a:gd name="connsiteX1" fmla="*/ 19050 w 95250"/>
                <a:gd name="connsiteY1" fmla="*/ 31750 h 129348"/>
                <a:gd name="connsiteX2" fmla="*/ 0 w 95250"/>
                <a:gd name="connsiteY2" fmla="*/ 38100 h 129348"/>
                <a:gd name="connsiteX3" fmla="*/ 63500 w 95250"/>
                <a:gd name="connsiteY3" fmla="*/ 44450 h 129348"/>
                <a:gd name="connsiteX4" fmla="*/ 12700 w 95250"/>
                <a:gd name="connsiteY4" fmla="*/ 57150 h 129348"/>
                <a:gd name="connsiteX5" fmla="*/ 31750 w 95250"/>
                <a:gd name="connsiteY5" fmla="*/ 69850 h 129348"/>
                <a:gd name="connsiteX6" fmla="*/ 69850 w 95250"/>
                <a:gd name="connsiteY6" fmla="*/ 82550 h 129348"/>
                <a:gd name="connsiteX7" fmla="*/ 44450 w 95250"/>
                <a:gd name="connsiteY7" fmla="*/ 88900 h 129348"/>
                <a:gd name="connsiteX8" fmla="*/ 69850 w 95250"/>
                <a:gd name="connsiteY8" fmla="*/ 127000 h 129348"/>
                <a:gd name="connsiteX9" fmla="*/ 50800 w 95250"/>
                <a:gd name="connsiteY9" fmla="*/ 127000 h 1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129348">
                  <a:moveTo>
                    <a:pt x="95250" y="0"/>
                  </a:moveTo>
                  <a:cubicBezTo>
                    <a:pt x="45176" y="25037"/>
                    <a:pt x="70620" y="14560"/>
                    <a:pt x="19050" y="31750"/>
                  </a:cubicBezTo>
                  <a:lnTo>
                    <a:pt x="0" y="38100"/>
                  </a:lnTo>
                  <a:cubicBezTo>
                    <a:pt x="21167" y="40217"/>
                    <a:pt x="51700" y="26750"/>
                    <a:pt x="63500" y="44450"/>
                  </a:cubicBezTo>
                  <a:cubicBezTo>
                    <a:pt x="73182" y="58973"/>
                    <a:pt x="12700" y="57150"/>
                    <a:pt x="12700" y="57150"/>
                  </a:cubicBezTo>
                  <a:cubicBezTo>
                    <a:pt x="19050" y="61383"/>
                    <a:pt x="24776" y="66750"/>
                    <a:pt x="31750" y="69850"/>
                  </a:cubicBezTo>
                  <a:cubicBezTo>
                    <a:pt x="43983" y="75287"/>
                    <a:pt x="69850" y="82550"/>
                    <a:pt x="69850" y="82550"/>
                  </a:cubicBezTo>
                  <a:cubicBezTo>
                    <a:pt x="61383" y="84667"/>
                    <a:pt x="46567" y="80433"/>
                    <a:pt x="44450" y="88900"/>
                  </a:cubicBezTo>
                  <a:cubicBezTo>
                    <a:pt x="42860" y="95260"/>
                    <a:pt x="79572" y="112417"/>
                    <a:pt x="69850" y="127000"/>
                  </a:cubicBezTo>
                  <a:cubicBezTo>
                    <a:pt x="66328" y="132284"/>
                    <a:pt x="57150" y="127000"/>
                    <a:pt x="50800" y="127000"/>
                  </a:cubicBez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68197" y="3292163"/>
              <a:ext cx="159502" cy="165100"/>
            </a:xfrm>
            <a:custGeom>
              <a:avLst/>
              <a:gdLst>
                <a:gd name="connsiteX0" fmla="*/ 7041 w 159502"/>
                <a:gd name="connsiteY0" fmla="*/ 165100 h 165100"/>
                <a:gd name="connsiteX1" fmla="*/ 7041 w 159502"/>
                <a:gd name="connsiteY1" fmla="*/ 95250 h 165100"/>
                <a:gd name="connsiteX2" fmla="*/ 26091 w 159502"/>
                <a:gd name="connsiteY2" fmla="*/ 88900 h 165100"/>
                <a:gd name="connsiteX3" fmla="*/ 45141 w 159502"/>
                <a:gd name="connsiteY3" fmla="*/ 101600 h 165100"/>
                <a:gd name="connsiteX4" fmla="*/ 64191 w 159502"/>
                <a:gd name="connsiteY4" fmla="*/ 101600 h 165100"/>
                <a:gd name="connsiteX5" fmla="*/ 70541 w 159502"/>
                <a:gd name="connsiteY5" fmla="*/ 69850 h 165100"/>
                <a:gd name="connsiteX6" fmla="*/ 76891 w 159502"/>
                <a:gd name="connsiteY6" fmla="*/ 50800 h 165100"/>
                <a:gd name="connsiteX7" fmla="*/ 83241 w 159502"/>
                <a:gd name="connsiteY7" fmla="*/ 0 h 165100"/>
                <a:gd name="connsiteX8" fmla="*/ 95941 w 159502"/>
                <a:gd name="connsiteY8" fmla="*/ 44450 h 165100"/>
                <a:gd name="connsiteX9" fmla="*/ 102291 w 159502"/>
                <a:gd name="connsiteY9" fmla="*/ 69850 h 165100"/>
                <a:gd name="connsiteX10" fmla="*/ 108641 w 159502"/>
                <a:gd name="connsiteY10" fmla="*/ 88900 h 165100"/>
                <a:gd name="connsiteX11" fmla="*/ 127691 w 159502"/>
                <a:gd name="connsiteY11" fmla="*/ 101600 h 165100"/>
                <a:gd name="connsiteX12" fmla="*/ 153091 w 159502"/>
                <a:gd name="connsiteY12" fmla="*/ 95250 h 165100"/>
                <a:gd name="connsiteX13" fmla="*/ 159441 w 159502"/>
                <a:gd name="connsiteY13" fmla="*/ 120650 h 165100"/>
                <a:gd name="connsiteX14" fmla="*/ 153091 w 159502"/>
                <a:gd name="connsiteY14" fmla="*/ 152400 h 165100"/>
                <a:gd name="connsiteX15" fmla="*/ 153091 w 159502"/>
                <a:gd name="connsiteY15" fmla="*/ 1651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502" h="165100">
                  <a:moveTo>
                    <a:pt x="7041" y="165100"/>
                  </a:moveTo>
                  <a:cubicBezTo>
                    <a:pt x="2454" y="142165"/>
                    <a:pt x="-6199" y="118419"/>
                    <a:pt x="7041" y="95250"/>
                  </a:cubicBezTo>
                  <a:cubicBezTo>
                    <a:pt x="10362" y="89438"/>
                    <a:pt x="19741" y="91017"/>
                    <a:pt x="26091" y="88900"/>
                  </a:cubicBezTo>
                  <a:cubicBezTo>
                    <a:pt x="32441" y="93133"/>
                    <a:pt x="40373" y="95641"/>
                    <a:pt x="45141" y="101600"/>
                  </a:cubicBezTo>
                  <a:cubicBezTo>
                    <a:pt x="59481" y="119525"/>
                    <a:pt x="41420" y="135757"/>
                    <a:pt x="64191" y="101600"/>
                  </a:cubicBezTo>
                  <a:cubicBezTo>
                    <a:pt x="66308" y="91017"/>
                    <a:pt x="67923" y="80321"/>
                    <a:pt x="70541" y="69850"/>
                  </a:cubicBezTo>
                  <a:cubicBezTo>
                    <a:pt x="72164" y="63356"/>
                    <a:pt x="75694" y="57386"/>
                    <a:pt x="76891" y="50800"/>
                  </a:cubicBezTo>
                  <a:cubicBezTo>
                    <a:pt x="79944" y="34010"/>
                    <a:pt x="81124" y="16933"/>
                    <a:pt x="83241" y="0"/>
                  </a:cubicBezTo>
                  <a:cubicBezTo>
                    <a:pt x="103092" y="79405"/>
                    <a:pt x="77721" y="-19319"/>
                    <a:pt x="95941" y="44450"/>
                  </a:cubicBezTo>
                  <a:cubicBezTo>
                    <a:pt x="98339" y="52841"/>
                    <a:pt x="99893" y="61459"/>
                    <a:pt x="102291" y="69850"/>
                  </a:cubicBezTo>
                  <a:cubicBezTo>
                    <a:pt x="104130" y="76286"/>
                    <a:pt x="104460" y="83673"/>
                    <a:pt x="108641" y="88900"/>
                  </a:cubicBezTo>
                  <a:cubicBezTo>
                    <a:pt x="113409" y="94859"/>
                    <a:pt x="121341" y="97367"/>
                    <a:pt x="127691" y="101600"/>
                  </a:cubicBezTo>
                  <a:cubicBezTo>
                    <a:pt x="136158" y="99483"/>
                    <a:pt x="145607" y="90760"/>
                    <a:pt x="153091" y="95250"/>
                  </a:cubicBezTo>
                  <a:cubicBezTo>
                    <a:pt x="160575" y="99740"/>
                    <a:pt x="159441" y="111923"/>
                    <a:pt x="159441" y="120650"/>
                  </a:cubicBezTo>
                  <a:cubicBezTo>
                    <a:pt x="159441" y="131443"/>
                    <a:pt x="154617" y="141716"/>
                    <a:pt x="153091" y="152400"/>
                  </a:cubicBezTo>
                  <a:cubicBezTo>
                    <a:pt x="152492" y="156591"/>
                    <a:pt x="153091" y="160867"/>
                    <a:pt x="153091" y="165100"/>
                  </a:cubicBez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 flipV="1">
              <a:off x="1503838" y="3292163"/>
              <a:ext cx="2057400" cy="198831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576988" y="4651063"/>
              <a:ext cx="152400" cy="1524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4081938" y="5108263"/>
              <a:ext cx="0" cy="178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199038" y="4498663"/>
              <a:ext cx="2159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856138" y="3025463"/>
              <a:ext cx="1452880" cy="27699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STANDING DEAD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867818" y="4597723"/>
              <a:ext cx="2641600" cy="27699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COARSE WOODY DEBRIS</a:t>
              </a: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flipH="1" flipV="1">
              <a:off x="3434238" y="4445958"/>
              <a:ext cx="190500" cy="205105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3614578" y="4826324"/>
              <a:ext cx="0" cy="298449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199039" y="4493107"/>
              <a:ext cx="219075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665638" y="4343882"/>
              <a:ext cx="642937" cy="24622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1.3 m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265838" y="4442942"/>
              <a:ext cx="642937" cy="24622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1.3 m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782218" y="4905063"/>
              <a:ext cx="642937" cy="24622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1.3 m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427699" y="4874722"/>
              <a:ext cx="374650" cy="24622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45</a:t>
              </a:r>
              <a:r>
                <a:rPr lang="en-US" sz="1000" baseline="30000" dirty="0"/>
                <a:t>O</a:t>
              </a:r>
            </a:p>
          </p:txBody>
        </p:sp>
      </p:grp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-60439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>
          <a:xfrm>
            <a:off x="661766" y="1287986"/>
            <a:ext cx="232513" cy="196774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75598" y="1538427"/>
            <a:ext cx="822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Center of the subplot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66572" y="375669"/>
            <a:ext cx="200427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0 - 8 m  (A)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724277" y="965982"/>
            <a:ext cx="7950233" cy="1524278"/>
            <a:chOff x="724277" y="965982"/>
            <a:chExt cx="7950233" cy="1524278"/>
          </a:xfrm>
        </p:grpSpPr>
        <p:sp>
          <p:nvSpPr>
            <p:cNvPr id="21" name="TextBox 20"/>
            <p:cNvSpPr txBox="1"/>
            <p:nvPr/>
          </p:nvSpPr>
          <p:spPr>
            <a:xfrm>
              <a:off x="6251411" y="1905484"/>
              <a:ext cx="1990048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5 - 8 m  (B)</a:t>
              </a:r>
              <a:endParaRPr lang="en-US" dirty="0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724277" y="965982"/>
              <a:ext cx="7950233" cy="912309"/>
              <a:chOff x="760048" y="1395306"/>
              <a:chExt cx="7950233" cy="912309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760048" y="1395306"/>
                <a:ext cx="7950233" cy="912309"/>
                <a:chOff x="760048" y="1395306"/>
                <a:chExt cx="7950233" cy="912309"/>
              </a:xfrm>
            </p:grpSpPr>
            <p:cxnSp>
              <p:nvCxnSpPr>
                <p:cNvPr id="9" name="Straight Connector 8"/>
                <p:cNvCxnSpPr/>
                <p:nvPr/>
              </p:nvCxnSpPr>
              <p:spPr>
                <a:xfrm flipV="1">
                  <a:off x="876400" y="1770978"/>
                  <a:ext cx="7833881" cy="35777"/>
                </a:xfrm>
                <a:prstGeom prst="line">
                  <a:avLst/>
                </a:prstGeom>
                <a:ln w="38100" cmpd="sng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Left Bracket 16"/>
                <p:cNvSpPr/>
                <p:nvPr/>
              </p:nvSpPr>
              <p:spPr>
                <a:xfrm rot="16200000" flipH="1">
                  <a:off x="4627834" y="-2472480"/>
                  <a:ext cx="196771" cy="7932343"/>
                </a:xfrm>
                <a:prstGeom prst="leftBracket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Left Bracket 19"/>
                <p:cNvSpPr/>
                <p:nvPr/>
              </p:nvSpPr>
              <p:spPr>
                <a:xfrm rot="5400000" flipH="1">
                  <a:off x="7024718" y="648514"/>
                  <a:ext cx="339880" cy="2978322"/>
                </a:xfrm>
                <a:prstGeom prst="leftBracket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9" name="Multiply 18"/>
              <p:cNvSpPr/>
              <p:nvPr/>
            </p:nvSpPr>
            <p:spPr>
              <a:xfrm>
                <a:off x="5490869" y="1538413"/>
                <a:ext cx="465025" cy="429324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577822"/>
              </p:ext>
            </p:extLst>
          </p:nvPr>
        </p:nvGraphicFramePr>
        <p:xfrm>
          <a:off x="3706040" y="3372541"/>
          <a:ext cx="527251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2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5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0567">
                <a:tc>
                  <a:txBody>
                    <a:bodyPr/>
                    <a:lstStyle/>
                    <a:p>
                      <a:r>
                        <a:rPr lang="en-US" sz="200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- All coarse woods (&gt;8 cm diameter)</a:t>
                      </a:r>
                    </a:p>
                    <a:p>
                      <a:r>
                        <a:rPr lang="en-US" sz="2000" dirty="0"/>
                        <a:t>- Large fine woods (3 – 8 cm diameter)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0567">
                <a:tc>
                  <a:txBody>
                    <a:bodyPr/>
                    <a:lstStyle/>
                    <a:p>
                      <a:r>
                        <a:rPr lang="en-US" sz="2000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000" dirty="0"/>
                        <a:t>Medium fine woods (1 – &lt;3 cm diameter)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000" dirty="0"/>
                        <a:t>Small fine woods (&lt;</a:t>
                      </a:r>
                      <a:r>
                        <a:rPr lang="en-US" sz="2000" baseline="0" dirty="0"/>
                        <a:t> 1 cm diameter)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701" y="3023154"/>
            <a:ext cx="4823812" cy="2752410"/>
          </a:xfrm>
          <a:prstGeom prst="rect">
            <a:avLst/>
          </a:prstGeom>
        </p:spPr>
      </p:pic>
      <p:pic>
        <p:nvPicPr>
          <p:cNvPr id="16" name="Picture 15" descr="CWD-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33366" y="2840402"/>
            <a:ext cx="3546767" cy="266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69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/>
          <p:cNvCxnSpPr/>
          <p:nvPr/>
        </p:nvCxnSpPr>
        <p:spPr>
          <a:xfrm flipV="1">
            <a:off x="876400" y="1770978"/>
            <a:ext cx="7833881" cy="35777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661766" y="1717310"/>
            <a:ext cx="232513" cy="196774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57712" y="1914086"/>
            <a:ext cx="118044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Center of the subplot</a:t>
            </a:r>
          </a:p>
        </p:txBody>
      </p:sp>
      <p:sp>
        <p:nvSpPr>
          <p:cNvPr id="17" name="Left Bracket 16"/>
          <p:cNvSpPr/>
          <p:nvPr/>
        </p:nvSpPr>
        <p:spPr>
          <a:xfrm rot="16200000" flipH="1">
            <a:off x="4627834" y="-2472480"/>
            <a:ext cx="196771" cy="7932343"/>
          </a:xfrm>
          <a:prstGeom prst="leftBracket">
            <a:avLst/>
          </a:prstGeom>
          <a:ln w="2857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666572" y="804993"/>
            <a:ext cx="200427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0 - 8 m  (A)</a:t>
            </a:r>
            <a:endParaRPr lang="en-US" dirty="0"/>
          </a:p>
        </p:txBody>
      </p:sp>
      <p:sp>
        <p:nvSpPr>
          <p:cNvPr id="20" name="Left Bracket 19"/>
          <p:cNvSpPr/>
          <p:nvPr/>
        </p:nvSpPr>
        <p:spPr>
          <a:xfrm rot="5400000" flipH="1">
            <a:off x="7024718" y="648514"/>
            <a:ext cx="339880" cy="2978322"/>
          </a:xfrm>
          <a:prstGeom prst="leftBracket">
            <a:avLst/>
          </a:prstGeom>
          <a:ln w="2857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340838" y="2424250"/>
            <a:ext cx="199004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5 - 8 m  (B)</a:t>
            </a:r>
            <a:endParaRPr lang="en-US" dirty="0"/>
          </a:p>
        </p:txBody>
      </p:sp>
      <p:sp>
        <p:nvSpPr>
          <p:cNvPr id="19" name="Multiply 18"/>
          <p:cNvSpPr/>
          <p:nvPr/>
        </p:nvSpPr>
        <p:spPr>
          <a:xfrm>
            <a:off x="5490869" y="1538413"/>
            <a:ext cx="465025" cy="429324"/>
          </a:xfrm>
          <a:prstGeom prst="mathMultiply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938" y="3047126"/>
            <a:ext cx="2723948" cy="219502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57711" y="3724275"/>
            <a:ext cx="4943475" cy="2000250"/>
            <a:chOff x="2100262" y="2428875"/>
            <a:chExt cx="4943475" cy="2000250"/>
          </a:xfrm>
        </p:grpSpPr>
        <p:pic>
          <p:nvPicPr>
            <p:cNvPr id="22" name="Picture 21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0262" y="2428875"/>
              <a:ext cx="4943475" cy="2000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" name="Rectangle 22"/>
            <p:cNvSpPr/>
            <p:nvPr/>
          </p:nvSpPr>
          <p:spPr>
            <a:xfrm>
              <a:off x="2438400" y="2590800"/>
              <a:ext cx="1600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362200" y="3733800"/>
              <a:ext cx="1219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Point of intersection 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495800" y="2514600"/>
              <a:ext cx="9906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Transect line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666846" y="3124200"/>
              <a:ext cx="1038754" cy="4953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812137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itle 4"/>
          <p:cNvSpPr>
            <a:spLocks noGrp="1"/>
          </p:cNvSpPr>
          <p:nvPr>
            <p:ph type="ctrTitle"/>
          </p:nvPr>
        </p:nvSpPr>
        <p:spPr>
          <a:xfrm>
            <a:off x="181768" y="1736863"/>
            <a:ext cx="8780463" cy="1155700"/>
          </a:xfrm>
        </p:spPr>
        <p:txBody>
          <a:bodyPr/>
          <a:lstStyle/>
          <a:p>
            <a:r>
              <a:rPr lang="en-US" altLang="en-US" b="1" dirty="0">
                <a:latin typeface="Bradley Hand ITC" pitchFamily="66" charset="0"/>
              </a:rPr>
              <a:t>Thank you</a:t>
            </a:r>
            <a:endParaRPr lang="en-GB" altLang="en-US" dirty="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92100"/>
            <a:ext cx="2952750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29 Rectángulo"/>
          <p:cNvSpPr>
            <a:spLocks noChangeArrowheads="1"/>
          </p:cNvSpPr>
          <p:nvPr/>
        </p:nvSpPr>
        <p:spPr bwMode="auto">
          <a:xfrm>
            <a:off x="3422650" y="1856173"/>
            <a:ext cx="5794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 1. Background</a:t>
            </a:r>
            <a:endParaRPr lang="en-US" altLang="en-US" sz="1800" dirty="0">
              <a:cs typeface="Akhbar MT" pitchFamily="2" charset="-78"/>
            </a:endParaRPr>
          </a:p>
        </p:txBody>
      </p:sp>
      <p:cxnSp>
        <p:nvCxnSpPr>
          <p:cNvPr id="87" name="24 Conector recto"/>
          <p:cNvCxnSpPr/>
          <p:nvPr/>
        </p:nvCxnSpPr>
        <p:spPr>
          <a:xfrm flipV="1">
            <a:off x="2691607" y="2161562"/>
            <a:ext cx="527843" cy="46383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28 Rectángulo"/>
          <p:cNvSpPr>
            <a:spLocks noChangeArrowheads="1"/>
          </p:cNvSpPr>
          <p:nvPr/>
        </p:nvSpPr>
        <p:spPr bwMode="auto">
          <a:xfrm>
            <a:off x="4038600" y="2521766"/>
            <a:ext cx="5235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2. Sampling strategy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89" name="35 Elipse"/>
          <p:cNvSpPr/>
          <p:nvPr/>
        </p:nvSpPr>
        <p:spPr>
          <a:xfrm>
            <a:off x="3356838" y="2044662"/>
            <a:ext cx="73025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0" name="38 Conector recto"/>
          <p:cNvCxnSpPr/>
          <p:nvPr/>
        </p:nvCxnSpPr>
        <p:spPr>
          <a:xfrm flipV="1">
            <a:off x="2691607" y="2786137"/>
            <a:ext cx="1156493" cy="33394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39 Rectángulo"/>
          <p:cNvSpPr>
            <a:spLocks noChangeArrowheads="1"/>
          </p:cNvSpPr>
          <p:nvPr/>
        </p:nvSpPr>
        <p:spPr bwMode="auto">
          <a:xfrm>
            <a:off x="4322763" y="3224327"/>
            <a:ext cx="48180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3. Soil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92" name="40 Elipse"/>
          <p:cNvSpPr/>
          <p:nvPr/>
        </p:nvSpPr>
        <p:spPr>
          <a:xfrm>
            <a:off x="3910013" y="2739424"/>
            <a:ext cx="71437" cy="7302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3" name="41 Conector recto"/>
          <p:cNvCxnSpPr/>
          <p:nvPr/>
        </p:nvCxnSpPr>
        <p:spPr>
          <a:xfrm flipV="1">
            <a:off x="2772171" y="3417954"/>
            <a:ext cx="1153717" cy="22456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42 Rectángulo"/>
          <p:cNvSpPr>
            <a:spLocks noChangeArrowheads="1"/>
          </p:cNvSpPr>
          <p:nvPr/>
        </p:nvSpPr>
        <p:spPr bwMode="auto">
          <a:xfrm>
            <a:off x="4345679" y="3824565"/>
            <a:ext cx="4818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4. Litter  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95" name="43 Elipse"/>
          <p:cNvSpPr/>
          <p:nvPr/>
        </p:nvSpPr>
        <p:spPr>
          <a:xfrm>
            <a:off x="4087813" y="3351675"/>
            <a:ext cx="73025" cy="714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6" name="44 Conector recto"/>
          <p:cNvCxnSpPr/>
          <p:nvPr/>
        </p:nvCxnSpPr>
        <p:spPr>
          <a:xfrm flipV="1">
            <a:off x="2699096" y="4000877"/>
            <a:ext cx="1296642" cy="11233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45 Rectángulo"/>
          <p:cNvSpPr>
            <a:spLocks noChangeArrowheads="1"/>
          </p:cNvSpPr>
          <p:nvPr/>
        </p:nvSpPr>
        <p:spPr bwMode="auto">
          <a:xfrm>
            <a:off x="4160838" y="4549736"/>
            <a:ext cx="48164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5. Down wood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98" name="46 Elipse"/>
          <p:cNvSpPr/>
          <p:nvPr/>
        </p:nvSpPr>
        <p:spPr>
          <a:xfrm>
            <a:off x="4166394" y="3965157"/>
            <a:ext cx="71437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9" name="47 Conector recto"/>
          <p:cNvCxnSpPr/>
          <p:nvPr/>
        </p:nvCxnSpPr>
        <p:spPr>
          <a:xfrm flipV="1">
            <a:off x="2420938" y="4686366"/>
            <a:ext cx="1427162" cy="3168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23 Conector recto"/>
          <p:cNvCxnSpPr/>
          <p:nvPr/>
        </p:nvCxnSpPr>
        <p:spPr>
          <a:xfrm flipH="1">
            <a:off x="-596900" y="2686050"/>
            <a:ext cx="3159125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25 Conector recto"/>
          <p:cNvCxnSpPr/>
          <p:nvPr/>
        </p:nvCxnSpPr>
        <p:spPr>
          <a:xfrm flipH="1">
            <a:off x="-800100" y="3186113"/>
            <a:ext cx="3362325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26 Conector recto"/>
          <p:cNvCxnSpPr/>
          <p:nvPr/>
        </p:nvCxnSpPr>
        <p:spPr>
          <a:xfrm flipH="1">
            <a:off x="-728663" y="3643313"/>
            <a:ext cx="3290888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27 Conector recto"/>
          <p:cNvCxnSpPr/>
          <p:nvPr/>
        </p:nvCxnSpPr>
        <p:spPr>
          <a:xfrm flipH="1">
            <a:off x="-657225" y="4113213"/>
            <a:ext cx="3078163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27 Conector recto"/>
          <p:cNvCxnSpPr/>
          <p:nvPr/>
        </p:nvCxnSpPr>
        <p:spPr>
          <a:xfrm flipH="1">
            <a:off x="-596900" y="4678363"/>
            <a:ext cx="2754313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30" name="TextBox 117"/>
          <p:cNvSpPr txBox="1">
            <a:spLocks noChangeArrowheads="1"/>
          </p:cNvSpPr>
          <p:nvPr/>
        </p:nvSpPr>
        <p:spPr bwMode="auto">
          <a:xfrm>
            <a:off x="1752600" y="381000"/>
            <a:ext cx="70104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5000" b="1" dirty="0">
                <a:latin typeface="Bradley Hand ITC" pitchFamily="66" charset="0"/>
              </a:rPr>
              <a:t>Content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1905000" y="1138238"/>
            <a:ext cx="7239000" cy="46037"/>
          </a:xfrm>
          <a:prstGeom prst="rect">
            <a:avLst/>
          </a:prstGeom>
          <a:solidFill>
            <a:srgbClr val="00644F"/>
          </a:solidFill>
          <a:ln>
            <a:solidFill>
              <a:srgbClr val="006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0" name="46 Elipse"/>
          <p:cNvSpPr/>
          <p:nvPr/>
        </p:nvSpPr>
        <p:spPr>
          <a:xfrm flipH="1">
            <a:off x="3967161" y="4688236"/>
            <a:ext cx="90487" cy="9233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8" grpId="0"/>
      <p:bldP spid="89" grpId="0" animBg="1"/>
      <p:bldP spid="91" grpId="0"/>
      <p:bldP spid="92" grpId="0" animBg="1"/>
      <p:bldP spid="94" grpId="0"/>
      <p:bldP spid="95" grpId="0" animBg="1"/>
      <p:bldP spid="97" grpId="0"/>
      <p:bldP spid="98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1. BACKGROUND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88817" y="1825625"/>
            <a:ext cx="5041076" cy="4351338"/>
          </a:xfrm>
        </p:spPr>
        <p:txBody>
          <a:bodyPr/>
          <a:lstStyle/>
          <a:p>
            <a:r>
              <a:rPr lang="en-US" sz="2400" dirty="0"/>
              <a:t>Carbon Pools (“reservoir”):</a:t>
            </a:r>
          </a:p>
          <a:p>
            <a:pPr marL="779462" lvl="1" indent="-342900">
              <a:buAutoNum type="arabicPeriod"/>
            </a:pPr>
            <a:r>
              <a:rPr lang="en-US" sz="2000" dirty="0"/>
              <a:t>Aboveground and belowground biomass of live trees</a:t>
            </a:r>
          </a:p>
          <a:p>
            <a:pPr marL="779462" lvl="1" indent="-342900">
              <a:buAutoNum type="arabicPeriod"/>
            </a:pPr>
            <a:r>
              <a:rPr lang="en-US" sz="2000" dirty="0"/>
              <a:t>Non-tree vegetation</a:t>
            </a:r>
          </a:p>
          <a:p>
            <a:pPr marL="779462" lvl="1" indent="-342900">
              <a:buAutoNum type="arabicPeriod"/>
            </a:pPr>
            <a:r>
              <a:rPr lang="en-US" sz="2000" dirty="0"/>
              <a:t>Dead wood</a:t>
            </a:r>
          </a:p>
          <a:p>
            <a:pPr marL="779462" lvl="1" indent="-342900">
              <a:buAutoNum type="arabicPeriod"/>
            </a:pPr>
            <a:r>
              <a:rPr lang="en-US" sz="2000" dirty="0"/>
              <a:t>Forest floor (litter)</a:t>
            </a:r>
          </a:p>
          <a:p>
            <a:pPr marL="779462" lvl="1" indent="-342900">
              <a:buAutoNum type="arabicPeriod"/>
            </a:pPr>
            <a:r>
              <a:rPr lang="en-US" sz="2000" dirty="0"/>
              <a:t>Soils</a:t>
            </a:r>
          </a:p>
          <a:p>
            <a:r>
              <a:rPr lang="en-US" sz="2400" dirty="0"/>
              <a:t>Carbon Stocks: amount of organic carbon (</a:t>
            </a:r>
            <a:r>
              <a:rPr lang="en-US" sz="2400" dirty="0" err="1"/>
              <a:t>C</a:t>
            </a:r>
            <a:r>
              <a:rPr lang="en-US" sz="2400" baseline="-25000" dirty="0" err="1"/>
              <a:t>org</a:t>
            </a:r>
            <a:r>
              <a:rPr lang="en-US" sz="2400" dirty="0"/>
              <a:t>) stored in the ecosystem</a:t>
            </a:r>
          </a:p>
          <a:p>
            <a:endParaRPr lang="en-US" dirty="0"/>
          </a:p>
          <a:p>
            <a:pPr marL="342900" indent="-342900">
              <a:buAutoNum type="arabicPeriod"/>
            </a:pPr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28650" y="3157662"/>
            <a:ext cx="3004776" cy="1162743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6216" y="1753072"/>
            <a:ext cx="3645261" cy="304086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127781" y="2907224"/>
            <a:ext cx="670336" cy="500877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420085" y="4293936"/>
            <a:ext cx="670336" cy="500877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013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17" y="500885"/>
            <a:ext cx="7679531" cy="47404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47065" y="4990896"/>
            <a:ext cx="18490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Donato</a:t>
            </a:r>
            <a:r>
              <a:rPr lang="en-US" dirty="0"/>
              <a:t> </a:t>
            </a:r>
            <a:r>
              <a:rPr lang="en-US" i="1" dirty="0"/>
              <a:t>et al</a:t>
            </a:r>
            <a:r>
              <a:rPr lang="en-US" dirty="0"/>
              <a:t>, 2011)</a:t>
            </a:r>
          </a:p>
        </p:txBody>
      </p:sp>
      <p:pic>
        <p:nvPicPr>
          <p:cNvPr id="7" name="Picture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6938" y="523262"/>
            <a:ext cx="6931124" cy="49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580300" y="3273593"/>
            <a:ext cx="2354581" cy="46166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CHECK THE TIDES</a:t>
            </a:r>
          </a:p>
        </p:txBody>
      </p:sp>
      <p:pic>
        <p:nvPicPr>
          <p:cNvPr id="5" name="Picture 4" descr="Dumai pasut 21 juli 2016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500" y="429323"/>
            <a:ext cx="3440385" cy="610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059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5118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SOIL SAMPLING STRATEGY</a:t>
            </a:r>
          </a:p>
        </p:txBody>
      </p:sp>
      <p:pic>
        <p:nvPicPr>
          <p:cNvPr id="5" name="Picture 4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5410"/>
          <a:stretch/>
        </p:blipFill>
        <p:spPr bwMode="auto">
          <a:xfrm>
            <a:off x="613955" y="2449158"/>
            <a:ext cx="7475403" cy="362837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19932" y="1697352"/>
            <a:ext cx="3326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Plot for Forest Inventory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12036" y="1581203"/>
            <a:ext cx="2717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Plot for soil sampling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1799315" y="2539867"/>
            <a:ext cx="2600692" cy="2252614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2994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3. SOIL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139" y="1700409"/>
            <a:ext cx="4417737" cy="4351338"/>
          </a:xfrm>
        </p:spPr>
        <p:txBody>
          <a:bodyPr/>
          <a:lstStyle/>
          <a:p>
            <a:r>
              <a:rPr lang="en-US" sz="3200" dirty="0"/>
              <a:t>Includes: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3200" dirty="0"/>
              <a:t>Soil information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3200" dirty="0"/>
              <a:t>Soil texture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3200" dirty="0"/>
              <a:t>Soil bulk density –organic carbon</a:t>
            </a:r>
          </a:p>
          <a:p>
            <a:r>
              <a:rPr lang="en-US" sz="3200" dirty="0"/>
              <a:t>Try to find undisturbed plot in M plot</a:t>
            </a:r>
          </a:p>
          <a:p>
            <a:pPr marL="514350" indent="-514350">
              <a:buFont typeface="+mj-lt"/>
              <a:buAutoNum type="alphaLcPeriod"/>
            </a:pPr>
            <a:endParaRPr lang="en-US" sz="3200" dirty="0"/>
          </a:p>
          <a:p>
            <a:endParaRPr lang="en-US" sz="3200" dirty="0"/>
          </a:p>
        </p:txBody>
      </p:sp>
      <p:pic>
        <p:nvPicPr>
          <p:cNvPr id="5" name="Picture 4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04"/>
          <a:stretch/>
        </p:blipFill>
        <p:spPr bwMode="auto">
          <a:xfrm>
            <a:off x="4435617" y="1860403"/>
            <a:ext cx="4475865" cy="28431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341951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a. Soil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1825625"/>
            <a:ext cx="5058962" cy="2163508"/>
          </a:xfrm>
        </p:spPr>
        <p:txBody>
          <a:bodyPr/>
          <a:lstStyle/>
          <a:p>
            <a:pPr marL="436562" lvl="1" indent="0">
              <a:buNone/>
            </a:pPr>
            <a:r>
              <a:rPr lang="en-US" sz="3200" dirty="0"/>
              <a:t>Take the information for each subplot:</a:t>
            </a:r>
          </a:p>
          <a:p>
            <a:pPr lvl="2"/>
            <a:r>
              <a:rPr lang="en-US" sz="2800" dirty="0"/>
              <a:t>Soil condition (dry/moist/wet)</a:t>
            </a:r>
          </a:p>
          <a:p>
            <a:pPr lvl="2"/>
            <a:r>
              <a:rPr lang="en-US" sz="2800" dirty="0"/>
              <a:t>Soil depth of dark colored horizon</a:t>
            </a:r>
          </a:p>
          <a:p>
            <a:pPr marL="873125" lvl="2" indent="0">
              <a:buNone/>
            </a:pPr>
            <a:endParaRPr lang="en-US" sz="2800" dirty="0"/>
          </a:p>
          <a:p>
            <a:endParaRPr lang="en-US" sz="36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3754163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Dark colored horizon : organic layer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940" y="1746483"/>
            <a:ext cx="5283200" cy="2171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56767" y="1896186"/>
            <a:ext cx="800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organic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5212" y="1923361"/>
            <a:ext cx="8224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mineral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94027" y="4170199"/>
            <a:ext cx="4991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Can be obtained when collect the samples for soil texture (using auger)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48" y="1746483"/>
            <a:ext cx="2256092" cy="3389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ight Brace 3"/>
          <p:cNvSpPr/>
          <p:nvPr/>
        </p:nvSpPr>
        <p:spPr>
          <a:xfrm>
            <a:off x="2679700" y="2438400"/>
            <a:ext cx="279400" cy="99060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946415205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123237"/>
            <a:ext cx="7886700" cy="1325563"/>
          </a:xfrm>
        </p:spPr>
        <p:txBody>
          <a:bodyPr/>
          <a:lstStyle/>
          <a:p>
            <a:r>
              <a:rPr lang="en-US" dirty="0"/>
              <a:t>b. Soil Texture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190669"/>
            <a:ext cx="8005040" cy="1691606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Non mangrove areas</a:t>
            </a:r>
          </a:p>
          <a:p>
            <a:pPr lvl="1"/>
            <a:r>
              <a:rPr lang="en-US" sz="2800" dirty="0"/>
              <a:t>Core sampler (30 cm)</a:t>
            </a:r>
          </a:p>
          <a:p>
            <a:pPr lvl="1"/>
            <a:r>
              <a:rPr lang="en-US" sz="2800" dirty="0"/>
              <a:t>Open pit for hard soil</a:t>
            </a:r>
          </a:p>
          <a:p>
            <a:endParaRPr lang="en-US" sz="2800" dirty="0"/>
          </a:p>
        </p:txBody>
      </p:sp>
      <p:pic>
        <p:nvPicPr>
          <p:cNvPr id="14" name="Picture 13" descr="F:\SRDI Singair C\SRDI singair C (74)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3653" y="2760776"/>
            <a:ext cx="2064450" cy="2908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077255" y="3063935"/>
            <a:ext cx="3017310" cy="2262983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1400098" y="3246310"/>
            <a:ext cx="2504181" cy="1371600"/>
            <a:chOff x="4498967" y="364036"/>
            <a:chExt cx="2504181" cy="1371600"/>
          </a:xfrm>
        </p:grpSpPr>
        <p:grpSp>
          <p:nvGrpSpPr>
            <p:cNvPr id="29" name="Group 28"/>
            <p:cNvGrpSpPr/>
            <p:nvPr/>
          </p:nvGrpSpPr>
          <p:grpSpPr>
            <a:xfrm>
              <a:off x="4498967" y="364036"/>
              <a:ext cx="1219200" cy="1371600"/>
              <a:chOff x="0" y="0"/>
              <a:chExt cx="1219200" cy="1371600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0" y="0"/>
                <a:ext cx="990600" cy="6858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0" y="685800"/>
                <a:ext cx="990600" cy="68580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4" name="Right Bracket 33"/>
              <p:cNvSpPr/>
              <p:nvPr/>
            </p:nvSpPr>
            <p:spPr>
              <a:xfrm>
                <a:off x="1066800" y="49530"/>
                <a:ext cx="152400" cy="571500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5" name="Right Bracket 34"/>
              <p:cNvSpPr/>
              <p:nvPr/>
            </p:nvSpPr>
            <p:spPr>
              <a:xfrm>
                <a:off x="1066800" y="764540"/>
                <a:ext cx="152400" cy="571500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5741269" y="482989"/>
              <a:ext cx="11896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0 – 15 cm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732698" y="1207820"/>
              <a:ext cx="12704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15 - 30 cm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777852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BFI presentation_Templat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BFI presentation_Template</Template>
  <TotalTime>1884</TotalTime>
  <Words>624</Words>
  <Application>Microsoft Office PowerPoint</Application>
  <PresentationFormat>On-screen Show (4:3)</PresentationFormat>
  <Paragraphs>118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Akhbar MT</vt:lpstr>
      <vt:lpstr>Arial</vt:lpstr>
      <vt:lpstr>Bradley Hand ITC</vt:lpstr>
      <vt:lpstr>Calibri</vt:lpstr>
      <vt:lpstr>Calibri Light</vt:lpstr>
      <vt:lpstr>Wingdings</vt:lpstr>
      <vt:lpstr>BFI presentation_Template</vt:lpstr>
      <vt:lpstr>1_Office Theme</vt:lpstr>
      <vt:lpstr>PowerPoint Presentation</vt:lpstr>
      <vt:lpstr>PowerPoint Presentation</vt:lpstr>
      <vt:lpstr>1. BACKGROUND</vt:lpstr>
      <vt:lpstr>PowerPoint Presentation</vt:lpstr>
      <vt:lpstr>2. SOIL SAMPLING STRATEGY</vt:lpstr>
      <vt:lpstr>3. SOIL SAMPLING</vt:lpstr>
      <vt:lpstr>a. Soil information</vt:lpstr>
      <vt:lpstr>Dark colored horizon : organic layer</vt:lpstr>
      <vt:lpstr>b. Soil Texture </vt:lpstr>
      <vt:lpstr>b. Soil Texture </vt:lpstr>
      <vt:lpstr>c. Soil bulk density - Corg </vt:lpstr>
      <vt:lpstr>c. Soil bulk density - Corg </vt:lpstr>
      <vt:lpstr>PowerPoint Presentation</vt:lpstr>
      <vt:lpstr>3. LITTER</vt:lpstr>
      <vt:lpstr>PowerPoint Presentation</vt:lpstr>
      <vt:lpstr>4. DOWN WOOD</vt:lpstr>
      <vt:lpstr>PowerPoint Presentation</vt:lpstr>
      <vt:lpstr>PowerPoint Presentation</vt:lpstr>
      <vt:lpstr>Thank you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Matieu</dc:creator>
  <cp:lastModifiedBy>Ruhul</cp:lastModifiedBy>
  <cp:revision>90</cp:revision>
  <dcterms:created xsi:type="dcterms:W3CDTF">2016-09-29T06:06:16Z</dcterms:created>
  <dcterms:modified xsi:type="dcterms:W3CDTF">2017-01-23T03:57:04Z</dcterms:modified>
</cp:coreProperties>
</file>