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 id="2147483696" r:id="rId2"/>
  </p:sldMasterIdLst>
  <p:notesMasterIdLst>
    <p:notesMasterId r:id="rId21"/>
  </p:notesMasterIdLst>
  <p:sldIdLst>
    <p:sldId id="301" r:id="rId3"/>
    <p:sldId id="259" r:id="rId4"/>
    <p:sldId id="298" r:id="rId5"/>
    <p:sldId id="302" r:id="rId6"/>
    <p:sldId id="303" r:id="rId7"/>
    <p:sldId id="304" r:id="rId8"/>
    <p:sldId id="323" r:id="rId9"/>
    <p:sldId id="306" r:id="rId10"/>
    <p:sldId id="307" r:id="rId11"/>
    <p:sldId id="310" r:id="rId12"/>
    <p:sldId id="309" r:id="rId13"/>
    <p:sldId id="321" r:id="rId14"/>
    <p:sldId id="311" r:id="rId15"/>
    <p:sldId id="322" r:id="rId16"/>
    <p:sldId id="313" r:id="rId17"/>
    <p:sldId id="319" r:id="rId18"/>
    <p:sldId id="314" r:id="rId19"/>
    <p:sldId id="288" r:id="rId20"/>
  </p:sldIdLst>
  <p:sldSz cx="9144000" cy="6858000" type="screen4x3"/>
  <p:notesSz cx="6858000" cy="9144000"/>
  <p:defaultTextStyle>
    <a:defPPr>
      <a:defRPr lang="en-US"/>
    </a:defPPr>
    <a:lvl1pPr algn="l" defTabSz="812800" rtl="0" fontAlgn="base">
      <a:spcBef>
        <a:spcPct val="0"/>
      </a:spcBef>
      <a:spcAft>
        <a:spcPct val="0"/>
      </a:spcAft>
      <a:defRPr sz="1600" kern="1200">
        <a:solidFill>
          <a:schemeClr val="tx1"/>
        </a:solidFill>
        <a:latin typeface="Calibri" pitchFamily="34" charset="0"/>
        <a:ea typeface="+mn-ea"/>
        <a:cs typeface="Arial" pitchFamily="34" charset="0"/>
      </a:defRPr>
    </a:lvl1pPr>
    <a:lvl2pPr marL="406400" indent="50800" algn="l" defTabSz="812800" rtl="0" fontAlgn="base">
      <a:spcBef>
        <a:spcPct val="0"/>
      </a:spcBef>
      <a:spcAft>
        <a:spcPct val="0"/>
      </a:spcAft>
      <a:defRPr sz="1600" kern="1200">
        <a:solidFill>
          <a:schemeClr val="tx1"/>
        </a:solidFill>
        <a:latin typeface="Calibri" pitchFamily="34" charset="0"/>
        <a:ea typeface="+mn-ea"/>
        <a:cs typeface="Arial" pitchFamily="34" charset="0"/>
      </a:defRPr>
    </a:lvl2pPr>
    <a:lvl3pPr marL="812800" indent="101600" algn="l" defTabSz="812800" rtl="0" fontAlgn="base">
      <a:spcBef>
        <a:spcPct val="0"/>
      </a:spcBef>
      <a:spcAft>
        <a:spcPct val="0"/>
      </a:spcAft>
      <a:defRPr sz="1600" kern="1200">
        <a:solidFill>
          <a:schemeClr val="tx1"/>
        </a:solidFill>
        <a:latin typeface="Calibri" pitchFamily="34" charset="0"/>
        <a:ea typeface="+mn-ea"/>
        <a:cs typeface="Arial" pitchFamily="34" charset="0"/>
      </a:defRPr>
    </a:lvl3pPr>
    <a:lvl4pPr marL="1219200" indent="152400" algn="l" defTabSz="812800" rtl="0" fontAlgn="base">
      <a:spcBef>
        <a:spcPct val="0"/>
      </a:spcBef>
      <a:spcAft>
        <a:spcPct val="0"/>
      </a:spcAft>
      <a:defRPr sz="1600" kern="1200">
        <a:solidFill>
          <a:schemeClr val="tx1"/>
        </a:solidFill>
        <a:latin typeface="Calibri" pitchFamily="34" charset="0"/>
        <a:ea typeface="+mn-ea"/>
        <a:cs typeface="Arial" pitchFamily="34" charset="0"/>
      </a:defRPr>
    </a:lvl4pPr>
    <a:lvl5pPr marL="1625600" indent="203200" algn="l" defTabSz="812800" rtl="0" fontAlgn="base">
      <a:spcBef>
        <a:spcPct val="0"/>
      </a:spcBef>
      <a:spcAft>
        <a:spcPct val="0"/>
      </a:spcAft>
      <a:defRPr sz="1600" kern="1200">
        <a:solidFill>
          <a:schemeClr val="tx1"/>
        </a:solidFill>
        <a:latin typeface="Calibri" pitchFamily="34" charset="0"/>
        <a:ea typeface="+mn-ea"/>
        <a:cs typeface="Arial" pitchFamily="34" charset="0"/>
      </a:defRPr>
    </a:lvl5pPr>
    <a:lvl6pPr marL="2286000" algn="l" defTabSz="914400" rtl="0" eaLnBrk="1" latinLnBrk="0" hangingPunct="1">
      <a:defRPr sz="1600" kern="1200">
        <a:solidFill>
          <a:schemeClr val="tx1"/>
        </a:solidFill>
        <a:latin typeface="Calibri" pitchFamily="34" charset="0"/>
        <a:ea typeface="+mn-ea"/>
        <a:cs typeface="Arial" pitchFamily="34" charset="0"/>
      </a:defRPr>
    </a:lvl6pPr>
    <a:lvl7pPr marL="2743200" algn="l" defTabSz="914400" rtl="0" eaLnBrk="1" latinLnBrk="0" hangingPunct="1">
      <a:defRPr sz="1600" kern="1200">
        <a:solidFill>
          <a:schemeClr val="tx1"/>
        </a:solidFill>
        <a:latin typeface="Calibri" pitchFamily="34" charset="0"/>
        <a:ea typeface="+mn-ea"/>
        <a:cs typeface="Arial" pitchFamily="34" charset="0"/>
      </a:defRPr>
    </a:lvl7pPr>
    <a:lvl8pPr marL="3200400" algn="l" defTabSz="914400" rtl="0" eaLnBrk="1" latinLnBrk="0" hangingPunct="1">
      <a:defRPr sz="1600" kern="1200">
        <a:solidFill>
          <a:schemeClr val="tx1"/>
        </a:solidFill>
        <a:latin typeface="Calibri" pitchFamily="34" charset="0"/>
        <a:ea typeface="+mn-ea"/>
        <a:cs typeface="Arial" pitchFamily="34" charset="0"/>
      </a:defRPr>
    </a:lvl8pPr>
    <a:lvl9pPr marL="3657600" algn="l" defTabSz="914400" rtl="0" eaLnBrk="1" latinLnBrk="0" hangingPunct="1">
      <a:defRPr sz="1600" kern="1200">
        <a:solidFill>
          <a:schemeClr val="tx1"/>
        </a:solidFill>
        <a:latin typeface="Calibri" pitchFamily="34" charset="0"/>
        <a:ea typeface="+mn-ea"/>
        <a:cs typeface="Arial"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7F7F7"/>
    <a:srgbClr val="CC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88087" autoAdjust="0"/>
  </p:normalViewPr>
  <p:slideViewPr>
    <p:cSldViewPr snapToGrid="0">
      <p:cViewPr varScale="1">
        <p:scale>
          <a:sx n="61" d="100"/>
          <a:sy n="61" d="100"/>
        </p:scale>
        <p:origin x="1602" y="5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408A7F8-DE62-431D-A362-861643EB0FB1}" type="datetimeFigureOut">
              <a:rPr lang="en-US" smtClean="0"/>
              <a:t>1/23/2017</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822041D-A08F-48E4-A451-718F2EFB537C}" type="slidenum">
              <a:rPr lang="en-US" smtClean="0"/>
              <a:t>‹#›</a:t>
            </a:fld>
            <a:endParaRPr lang="en-US"/>
          </a:p>
        </p:txBody>
      </p:sp>
    </p:spTree>
    <p:extLst>
      <p:ext uri="{BB962C8B-B14F-4D97-AF65-F5344CB8AC3E}">
        <p14:creationId xmlns:p14="http://schemas.microsoft.com/office/powerpoint/2010/main" val="9597280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Courtesy: FAO-Bangladesh Forest Department 2016</a:t>
            </a:r>
          </a:p>
        </p:txBody>
      </p:sp>
      <p:sp>
        <p:nvSpPr>
          <p:cNvPr id="4" name="Slide Number Placeholder 3"/>
          <p:cNvSpPr>
            <a:spLocks noGrp="1"/>
          </p:cNvSpPr>
          <p:nvPr>
            <p:ph type="sldNum" sz="quarter" idx="10"/>
          </p:nvPr>
        </p:nvSpPr>
        <p:spPr/>
        <p:txBody>
          <a:bodyPr/>
          <a:lstStyle/>
          <a:p>
            <a:fld id="{9822041D-A08F-48E4-A451-718F2EFB537C}" type="slidenum">
              <a:rPr lang="en-US" smtClean="0"/>
              <a:t>1</a:t>
            </a:fld>
            <a:endParaRPr lang="en-US"/>
          </a:p>
        </p:txBody>
      </p:sp>
    </p:spTree>
    <p:extLst>
      <p:ext uri="{BB962C8B-B14F-4D97-AF65-F5344CB8AC3E}">
        <p14:creationId xmlns:p14="http://schemas.microsoft.com/office/powerpoint/2010/main" val="3877707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1" y="1122364"/>
            <a:ext cx="7772400" cy="2387600"/>
          </a:xfrm>
        </p:spPr>
        <p:txBody>
          <a:bodyPr anchor="b"/>
          <a:lstStyle>
            <a:lvl1pPr algn="ctr">
              <a:defRPr sz="5700"/>
            </a:lvl1pPr>
          </a:lstStyle>
          <a:p>
            <a:r>
              <a:rPr lang="en-US"/>
              <a:t>Click to edit Master title style</a:t>
            </a:r>
            <a:endParaRPr lang="en-US" dirty="0"/>
          </a:p>
        </p:txBody>
      </p:sp>
      <p:sp>
        <p:nvSpPr>
          <p:cNvPr id="3" name="Subtitle 2"/>
          <p:cNvSpPr>
            <a:spLocks noGrp="1"/>
          </p:cNvSpPr>
          <p:nvPr>
            <p:ph type="subTitle" idx="1"/>
          </p:nvPr>
        </p:nvSpPr>
        <p:spPr>
          <a:xfrm>
            <a:off x="1143001" y="3602039"/>
            <a:ext cx="6858000" cy="1655762"/>
          </a:xfrm>
        </p:spPr>
        <p:txBody>
          <a:bodyPr/>
          <a:lstStyle>
            <a:lvl1pPr marL="0" indent="0" algn="ctr">
              <a:buNone/>
              <a:defRPr sz="2300"/>
            </a:lvl1pPr>
            <a:lvl2pPr marL="436496" indent="0" algn="ctr">
              <a:buNone/>
              <a:defRPr sz="1900"/>
            </a:lvl2pPr>
            <a:lvl3pPr marL="872993" indent="0" algn="ctr">
              <a:buNone/>
              <a:defRPr sz="1700"/>
            </a:lvl3pPr>
            <a:lvl4pPr marL="1309489" indent="0" algn="ctr">
              <a:buNone/>
              <a:defRPr sz="1500"/>
            </a:lvl4pPr>
            <a:lvl5pPr marL="1745987" indent="0" algn="ctr">
              <a:buNone/>
              <a:defRPr sz="1500"/>
            </a:lvl5pPr>
            <a:lvl6pPr marL="2182484" indent="0" algn="ctr">
              <a:buNone/>
              <a:defRPr sz="1500"/>
            </a:lvl6pPr>
            <a:lvl7pPr marL="2618980" indent="0" algn="ctr">
              <a:buNone/>
              <a:defRPr sz="1500"/>
            </a:lvl7pPr>
            <a:lvl8pPr marL="3055476" indent="0" algn="ctr">
              <a:buNone/>
              <a:defRPr sz="1500"/>
            </a:lvl8pPr>
            <a:lvl9pPr marL="3491973" indent="0" algn="ctr">
              <a:buNone/>
              <a:defRPr sz="15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defRPr/>
            </a:lvl1pPr>
          </a:lstStyle>
          <a:p>
            <a:fld id="{096F4166-7FDF-4C68-B3FB-3E5DA9E61DCC}" type="datetimeFigureOut">
              <a:rPr lang="en-GB" altLang="en-US"/>
              <a:pPr/>
              <a:t>23/01/2017</a:t>
            </a:fld>
            <a:endParaRPr lang="en-GB" altLang="en-US"/>
          </a:p>
        </p:txBody>
      </p:sp>
      <p:sp>
        <p:nvSpPr>
          <p:cNvPr id="5" name="Footer Placeholder 4"/>
          <p:cNvSpPr>
            <a:spLocks noGrp="1"/>
          </p:cNvSpPr>
          <p:nvPr>
            <p:ph type="ftr" sz="quarter" idx="11"/>
          </p:nvPr>
        </p:nvSpPr>
        <p:spPr/>
        <p:txBody>
          <a:bodyPr/>
          <a:lstStyle>
            <a:lvl1pPr>
              <a:defRPr/>
            </a:lvl1pPr>
          </a:lstStyle>
          <a:p>
            <a:endParaRPr lang="en-GB" altLang="en-US"/>
          </a:p>
        </p:txBody>
      </p:sp>
      <p:sp>
        <p:nvSpPr>
          <p:cNvPr id="6" name="Slide Number Placeholder 5"/>
          <p:cNvSpPr>
            <a:spLocks noGrp="1"/>
          </p:cNvSpPr>
          <p:nvPr>
            <p:ph type="sldNum" sz="quarter" idx="12"/>
          </p:nvPr>
        </p:nvSpPr>
        <p:spPr/>
        <p:txBody>
          <a:bodyPr/>
          <a:lstStyle>
            <a:lvl1pPr>
              <a:defRPr/>
            </a:lvl1pPr>
          </a:lstStyle>
          <a:p>
            <a:fld id="{AA03152A-71B3-4AC7-B39B-AF9DF596109F}" type="slidenum">
              <a:rPr lang="en-GB" altLang="en-US"/>
              <a:pPr/>
              <a:t>‹#›</a:t>
            </a:fld>
            <a:endParaRPr lang="en-GB" altLang="en-US"/>
          </a:p>
        </p:txBody>
      </p:sp>
    </p:spTree>
    <p:extLst>
      <p:ext uri="{BB962C8B-B14F-4D97-AF65-F5344CB8AC3E}">
        <p14:creationId xmlns:p14="http://schemas.microsoft.com/office/powerpoint/2010/main" val="819279676"/>
      </p:ext>
    </p:extLst>
  </p:cSld>
  <p:clrMapOvr>
    <a:masterClrMapping/>
  </p:clrMapOvr>
  <p:transition spd="med">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fld id="{FE439448-9FE2-4C77-A620-A924B910A869}" type="datetimeFigureOut">
              <a:rPr lang="en-GB" altLang="en-US"/>
              <a:pPr/>
              <a:t>23/01/2017</a:t>
            </a:fld>
            <a:endParaRPr lang="en-GB" altLang="en-US"/>
          </a:p>
        </p:txBody>
      </p:sp>
      <p:sp>
        <p:nvSpPr>
          <p:cNvPr id="5" name="Footer Placeholder 4"/>
          <p:cNvSpPr>
            <a:spLocks noGrp="1"/>
          </p:cNvSpPr>
          <p:nvPr>
            <p:ph type="ftr" sz="quarter" idx="11"/>
          </p:nvPr>
        </p:nvSpPr>
        <p:spPr/>
        <p:txBody>
          <a:bodyPr/>
          <a:lstStyle>
            <a:lvl1pPr>
              <a:defRPr/>
            </a:lvl1pPr>
          </a:lstStyle>
          <a:p>
            <a:endParaRPr lang="en-GB" altLang="en-US"/>
          </a:p>
        </p:txBody>
      </p:sp>
      <p:sp>
        <p:nvSpPr>
          <p:cNvPr id="6" name="Slide Number Placeholder 5"/>
          <p:cNvSpPr>
            <a:spLocks noGrp="1"/>
          </p:cNvSpPr>
          <p:nvPr>
            <p:ph type="sldNum" sz="quarter" idx="12"/>
          </p:nvPr>
        </p:nvSpPr>
        <p:spPr/>
        <p:txBody>
          <a:bodyPr/>
          <a:lstStyle>
            <a:lvl1pPr>
              <a:defRPr/>
            </a:lvl1pPr>
          </a:lstStyle>
          <a:p>
            <a:fld id="{81B44FF9-8B7F-468C-968E-E676F7D7A430}" type="slidenum">
              <a:rPr lang="en-GB" altLang="en-US"/>
              <a:pPr/>
              <a:t>‹#›</a:t>
            </a:fld>
            <a:endParaRPr lang="en-GB" altLang="en-US"/>
          </a:p>
        </p:txBody>
      </p:sp>
    </p:spTree>
    <p:extLst>
      <p:ext uri="{BB962C8B-B14F-4D97-AF65-F5344CB8AC3E}">
        <p14:creationId xmlns:p14="http://schemas.microsoft.com/office/powerpoint/2010/main" val="1112406026"/>
      </p:ext>
    </p:extLst>
  </p:cSld>
  <p:clrMapOvr>
    <a:masterClrMapping/>
  </p:clrMapOvr>
  <p:transition spd="med">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6"/>
            <a:ext cx="1971676" cy="581183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2" y="365126"/>
            <a:ext cx="5800725" cy="581183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fld id="{3DD083BB-08E0-440F-8DDC-9CFF5C05BC73}" type="datetimeFigureOut">
              <a:rPr lang="en-GB" altLang="en-US"/>
              <a:pPr/>
              <a:t>23/01/2017</a:t>
            </a:fld>
            <a:endParaRPr lang="en-GB" altLang="en-US"/>
          </a:p>
        </p:txBody>
      </p:sp>
      <p:sp>
        <p:nvSpPr>
          <p:cNvPr id="5" name="Footer Placeholder 4"/>
          <p:cNvSpPr>
            <a:spLocks noGrp="1"/>
          </p:cNvSpPr>
          <p:nvPr>
            <p:ph type="ftr" sz="quarter" idx="11"/>
          </p:nvPr>
        </p:nvSpPr>
        <p:spPr/>
        <p:txBody>
          <a:bodyPr/>
          <a:lstStyle>
            <a:lvl1pPr>
              <a:defRPr/>
            </a:lvl1pPr>
          </a:lstStyle>
          <a:p>
            <a:endParaRPr lang="en-GB" altLang="en-US"/>
          </a:p>
        </p:txBody>
      </p:sp>
      <p:sp>
        <p:nvSpPr>
          <p:cNvPr id="6" name="Slide Number Placeholder 5"/>
          <p:cNvSpPr>
            <a:spLocks noGrp="1"/>
          </p:cNvSpPr>
          <p:nvPr>
            <p:ph type="sldNum" sz="quarter" idx="12"/>
          </p:nvPr>
        </p:nvSpPr>
        <p:spPr/>
        <p:txBody>
          <a:bodyPr/>
          <a:lstStyle>
            <a:lvl1pPr>
              <a:defRPr/>
            </a:lvl1pPr>
          </a:lstStyle>
          <a:p>
            <a:fld id="{E4AACF09-18D0-4B50-A541-0FF25DF9F8EA}" type="slidenum">
              <a:rPr lang="en-GB" altLang="en-US"/>
              <a:pPr/>
              <a:t>‹#›</a:t>
            </a:fld>
            <a:endParaRPr lang="en-GB" altLang="en-US"/>
          </a:p>
        </p:txBody>
      </p:sp>
    </p:spTree>
    <p:extLst>
      <p:ext uri="{BB962C8B-B14F-4D97-AF65-F5344CB8AC3E}">
        <p14:creationId xmlns:p14="http://schemas.microsoft.com/office/powerpoint/2010/main" val="3784230088"/>
      </p:ext>
    </p:extLst>
  </p:cSld>
  <p:clrMapOvr>
    <a:masterClrMapping/>
  </p:clrMapOvr>
  <p:transition spd="med">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1" y="1122364"/>
            <a:ext cx="6858000" cy="2387600"/>
          </a:xfrm>
        </p:spPr>
        <p:txBody>
          <a:bodyPr anchor="b"/>
          <a:lstStyle>
            <a:lvl1pPr algn="ctr">
              <a:defRPr sz="4053"/>
            </a:lvl1pPr>
          </a:lstStyle>
          <a:p>
            <a:r>
              <a:rPr lang="en-US"/>
              <a:t>Click to edit Master title style</a:t>
            </a:r>
          </a:p>
        </p:txBody>
      </p:sp>
      <p:sp>
        <p:nvSpPr>
          <p:cNvPr id="3" name="Subtitle 2"/>
          <p:cNvSpPr>
            <a:spLocks noGrp="1"/>
          </p:cNvSpPr>
          <p:nvPr>
            <p:ph type="subTitle" idx="1"/>
          </p:nvPr>
        </p:nvSpPr>
        <p:spPr>
          <a:xfrm>
            <a:off x="1143001" y="3602039"/>
            <a:ext cx="6858000" cy="1655762"/>
          </a:xfrm>
        </p:spPr>
        <p:txBody>
          <a:bodyPr/>
          <a:lstStyle>
            <a:lvl1pPr marL="0" indent="0" algn="ctr">
              <a:buNone/>
              <a:defRPr sz="1622"/>
            </a:lvl1pPr>
            <a:lvl2pPr marL="308816" indent="0" algn="ctr">
              <a:buNone/>
              <a:defRPr sz="1352"/>
            </a:lvl2pPr>
            <a:lvl3pPr marL="617631" indent="0" algn="ctr">
              <a:buNone/>
              <a:defRPr sz="1217"/>
            </a:lvl3pPr>
            <a:lvl4pPr marL="926447" indent="0" algn="ctr">
              <a:buNone/>
              <a:defRPr sz="1080"/>
            </a:lvl4pPr>
            <a:lvl5pPr marL="1235264" indent="0" algn="ctr">
              <a:buNone/>
              <a:defRPr sz="1080"/>
            </a:lvl5pPr>
            <a:lvl6pPr marL="1544079" indent="0" algn="ctr">
              <a:buNone/>
              <a:defRPr sz="1080"/>
            </a:lvl6pPr>
            <a:lvl7pPr marL="1852895" indent="0" algn="ctr">
              <a:buNone/>
              <a:defRPr sz="1080"/>
            </a:lvl7pPr>
            <a:lvl8pPr marL="2161710" indent="0" algn="ctr">
              <a:buNone/>
              <a:defRPr sz="1080"/>
            </a:lvl8pPr>
            <a:lvl9pPr marL="2470526" indent="0" algn="ctr">
              <a:buNone/>
              <a:defRPr sz="1080"/>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fld id="{9DB7125D-C926-46EA-94BF-02955DB02FCD}" type="datetimeFigureOut">
              <a:rPr lang="en-GB" altLang="en-US"/>
              <a:pPr/>
              <a:t>23/01/2017</a:t>
            </a:fld>
            <a:endParaRPr lang="en-GB" altLang="en-US"/>
          </a:p>
        </p:txBody>
      </p:sp>
      <p:sp>
        <p:nvSpPr>
          <p:cNvPr id="5" name="Footer Placeholder 4"/>
          <p:cNvSpPr>
            <a:spLocks noGrp="1"/>
          </p:cNvSpPr>
          <p:nvPr>
            <p:ph type="ftr" sz="quarter" idx="11"/>
          </p:nvPr>
        </p:nvSpPr>
        <p:spPr/>
        <p:txBody>
          <a:bodyPr/>
          <a:lstStyle>
            <a:lvl1pPr>
              <a:defRPr/>
            </a:lvl1pPr>
          </a:lstStyle>
          <a:p>
            <a:endParaRPr lang="en-GB" altLang="en-US"/>
          </a:p>
        </p:txBody>
      </p:sp>
      <p:sp>
        <p:nvSpPr>
          <p:cNvPr id="6" name="Slide Number Placeholder 5"/>
          <p:cNvSpPr>
            <a:spLocks noGrp="1"/>
          </p:cNvSpPr>
          <p:nvPr>
            <p:ph type="sldNum" sz="quarter" idx="12"/>
          </p:nvPr>
        </p:nvSpPr>
        <p:spPr/>
        <p:txBody>
          <a:bodyPr/>
          <a:lstStyle>
            <a:lvl1pPr>
              <a:defRPr/>
            </a:lvl1pPr>
          </a:lstStyle>
          <a:p>
            <a:fld id="{9061C58B-C1A8-46A2-8685-8F9546F531DB}" type="slidenum">
              <a:rPr lang="en-GB" altLang="en-US"/>
              <a:pPr/>
              <a:t>‹#›</a:t>
            </a:fld>
            <a:endParaRPr lang="en-GB" altLang="en-US"/>
          </a:p>
        </p:txBody>
      </p:sp>
    </p:spTree>
    <p:extLst>
      <p:ext uri="{BB962C8B-B14F-4D97-AF65-F5344CB8AC3E}">
        <p14:creationId xmlns:p14="http://schemas.microsoft.com/office/powerpoint/2010/main" val="1487251816"/>
      </p:ext>
    </p:extLst>
  </p:cSld>
  <p:clrMapOvr>
    <a:masterClrMapping/>
  </p:clrMapOvr>
  <p:transition spd="med">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fld id="{DD410B52-05FE-4EB1-863B-8C4B5F051A60}" type="datetimeFigureOut">
              <a:rPr lang="en-GB" altLang="en-US"/>
              <a:pPr/>
              <a:t>23/01/2017</a:t>
            </a:fld>
            <a:endParaRPr lang="en-GB" altLang="en-US"/>
          </a:p>
        </p:txBody>
      </p:sp>
      <p:sp>
        <p:nvSpPr>
          <p:cNvPr id="5" name="Footer Placeholder 4"/>
          <p:cNvSpPr>
            <a:spLocks noGrp="1"/>
          </p:cNvSpPr>
          <p:nvPr>
            <p:ph type="ftr" sz="quarter" idx="11"/>
          </p:nvPr>
        </p:nvSpPr>
        <p:spPr/>
        <p:txBody>
          <a:bodyPr/>
          <a:lstStyle>
            <a:lvl1pPr>
              <a:defRPr/>
            </a:lvl1pPr>
          </a:lstStyle>
          <a:p>
            <a:endParaRPr lang="en-GB" altLang="en-US"/>
          </a:p>
        </p:txBody>
      </p:sp>
      <p:sp>
        <p:nvSpPr>
          <p:cNvPr id="6" name="Slide Number Placeholder 5"/>
          <p:cNvSpPr>
            <a:spLocks noGrp="1"/>
          </p:cNvSpPr>
          <p:nvPr>
            <p:ph type="sldNum" sz="quarter" idx="12"/>
          </p:nvPr>
        </p:nvSpPr>
        <p:spPr/>
        <p:txBody>
          <a:bodyPr/>
          <a:lstStyle>
            <a:lvl1pPr>
              <a:defRPr/>
            </a:lvl1pPr>
          </a:lstStyle>
          <a:p>
            <a:fld id="{0E3ACAA0-B69F-49DB-B7BA-B584DDFF5AA7}" type="slidenum">
              <a:rPr lang="en-GB" altLang="en-US"/>
              <a:pPr/>
              <a:t>‹#›</a:t>
            </a:fld>
            <a:endParaRPr lang="en-GB" altLang="en-US"/>
          </a:p>
        </p:txBody>
      </p:sp>
    </p:spTree>
    <p:extLst>
      <p:ext uri="{BB962C8B-B14F-4D97-AF65-F5344CB8AC3E}">
        <p14:creationId xmlns:p14="http://schemas.microsoft.com/office/powerpoint/2010/main" val="3678099518"/>
      </p:ext>
    </p:extLst>
  </p:cSld>
  <p:clrMapOvr>
    <a:masterClrMapping/>
  </p:clrMapOvr>
  <p:transition spd="med">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7" y="1709740"/>
            <a:ext cx="7886699" cy="2852738"/>
          </a:xfrm>
        </p:spPr>
        <p:txBody>
          <a:bodyPr anchor="b"/>
          <a:lstStyle>
            <a:lvl1pPr>
              <a:defRPr sz="4053"/>
            </a:lvl1pPr>
          </a:lstStyle>
          <a:p>
            <a:r>
              <a:rPr lang="en-US"/>
              <a:t>Click to edit Master title style</a:t>
            </a:r>
          </a:p>
        </p:txBody>
      </p:sp>
      <p:sp>
        <p:nvSpPr>
          <p:cNvPr id="3" name="Text Placeholder 2"/>
          <p:cNvSpPr>
            <a:spLocks noGrp="1"/>
          </p:cNvSpPr>
          <p:nvPr>
            <p:ph type="body" idx="1"/>
          </p:nvPr>
        </p:nvSpPr>
        <p:spPr>
          <a:xfrm>
            <a:off x="623887" y="4589464"/>
            <a:ext cx="7886699" cy="1500188"/>
          </a:xfrm>
        </p:spPr>
        <p:txBody>
          <a:bodyPr/>
          <a:lstStyle>
            <a:lvl1pPr marL="0" indent="0">
              <a:buNone/>
              <a:defRPr sz="1622">
                <a:solidFill>
                  <a:schemeClr val="tx1">
                    <a:tint val="75000"/>
                  </a:schemeClr>
                </a:solidFill>
              </a:defRPr>
            </a:lvl1pPr>
            <a:lvl2pPr marL="308816" indent="0">
              <a:buNone/>
              <a:defRPr sz="1352">
                <a:solidFill>
                  <a:schemeClr val="tx1">
                    <a:tint val="75000"/>
                  </a:schemeClr>
                </a:solidFill>
              </a:defRPr>
            </a:lvl2pPr>
            <a:lvl3pPr marL="617631" indent="0">
              <a:buNone/>
              <a:defRPr sz="1217">
                <a:solidFill>
                  <a:schemeClr val="tx1">
                    <a:tint val="75000"/>
                  </a:schemeClr>
                </a:solidFill>
              </a:defRPr>
            </a:lvl3pPr>
            <a:lvl4pPr marL="926447" indent="0">
              <a:buNone/>
              <a:defRPr sz="1080">
                <a:solidFill>
                  <a:schemeClr val="tx1">
                    <a:tint val="75000"/>
                  </a:schemeClr>
                </a:solidFill>
              </a:defRPr>
            </a:lvl4pPr>
            <a:lvl5pPr marL="1235264" indent="0">
              <a:buNone/>
              <a:defRPr sz="1080">
                <a:solidFill>
                  <a:schemeClr val="tx1">
                    <a:tint val="75000"/>
                  </a:schemeClr>
                </a:solidFill>
              </a:defRPr>
            </a:lvl5pPr>
            <a:lvl6pPr marL="1544079" indent="0">
              <a:buNone/>
              <a:defRPr sz="1080">
                <a:solidFill>
                  <a:schemeClr val="tx1">
                    <a:tint val="75000"/>
                  </a:schemeClr>
                </a:solidFill>
              </a:defRPr>
            </a:lvl6pPr>
            <a:lvl7pPr marL="1852895" indent="0">
              <a:buNone/>
              <a:defRPr sz="1080">
                <a:solidFill>
                  <a:schemeClr val="tx1">
                    <a:tint val="75000"/>
                  </a:schemeClr>
                </a:solidFill>
              </a:defRPr>
            </a:lvl7pPr>
            <a:lvl8pPr marL="2161710" indent="0">
              <a:buNone/>
              <a:defRPr sz="1080">
                <a:solidFill>
                  <a:schemeClr val="tx1">
                    <a:tint val="75000"/>
                  </a:schemeClr>
                </a:solidFill>
              </a:defRPr>
            </a:lvl8pPr>
            <a:lvl9pPr marL="2470526" indent="0">
              <a:buNone/>
              <a:defRPr sz="108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lvl1pPr>
              <a:defRPr/>
            </a:lvl1pPr>
          </a:lstStyle>
          <a:p>
            <a:fld id="{F98B63E5-CD82-471C-A007-49B5C1B555F3}" type="datetimeFigureOut">
              <a:rPr lang="en-GB" altLang="en-US"/>
              <a:pPr/>
              <a:t>23/01/2017</a:t>
            </a:fld>
            <a:endParaRPr lang="en-GB" altLang="en-US"/>
          </a:p>
        </p:txBody>
      </p:sp>
      <p:sp>
        <p:nvSpPr>
          <p:cNvPr id="5" name="Footer Placeholder 4"/>
          <p:cNvSpPr>
            <a:spLocks noGrp="1"/>
          </p:cNvSpPr>
          <p:nvPr>
            <p:ph type="ftr" sz="quarter" idx="11"/>
          </p:nvPr>
        </p:nvSpPr>
        <p:spPr/>
        <p:txBody>
          <a:bodyPr/>
          <a:lstStyle>
            <a:lvl1pPr>
              <a:defRPr/>
            </a:lvl1pPr>
          </a:lstStyle>
          <a:p>
            <a:endParaRPr lang="en-GB" altLang="en-US"/>
          </a:p>
        </p:txBody>
      </p:sp>
      <p:sp>
        <p:nvSpPr>
          <p:cNvPr id="6" name="Slide Number Placeholder 5"/>
          <p:cNvSpPr>
            <a:spLocks noGrp="1"/>
          </p:cNvSpPr>
          <p:nvPr>
            <p:ph type="sldNum" sz="quarter" idx="12"/>
          </p:nvPr>
        </p:nvSpPr>
        <p:spPr/>
        <p:txBody>
          <a:bodyPr/>
          <a:lstStyle>
            <a:lvl1pPr>
              <a:defRPr/>
            </a:lvl1pPr>
          </a:lstStyle>
          <a:p>
            <a:fld id="{25ED9968-00DF-4DB3-80A0-F0EBBEE525AE}" type="slidenum">
              <a:rPr lang="en-GB" altLang="en-US"/>
              <a:pPr/>
              <a:t>‹#›</a:t>
            </a:fld>
            <a:endParaRPr lang="en-GB" altLang="en-US"/>
          </a:p>
        </p:txBody>
      </p:sp>
    </p:spTree>
    <p:extLst>
      <p:ext uri="{BB962C8B-B14F-4D97-AF65-F5344CB8AC3E}">
        <p14:creationId xmlns:p14="http://schemas.microsoft.com/office/powerpoint/2010/main" val="2642787206"/>
      </p:ext>
    </p:extLst>
  </p:cSld>
  <p:clrMapOvr>
    <a:masterClrMapping/>
  </p:clrMapOvr>
  <p:transition spd="med">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1" y="1825624"/>
            <a:ext cx="3886199"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2" y="1825624"/>
            <a:ext cx="3886199"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fld id="{D4EBF385-AE96-4160-A269-F7A1CCB65F33}" type="datetimeFigureOut">
              <a:rPr lang="en-GB" altLang="en-US"/>
              <a:pPr/>
              <a:t>23/01/2017</a:t>
            </a:fld>
            <a:endParaRPr lang="en-GB" altLang="en-US"/>
          </a:p>
        </p:txBody>
      </p:sp>
      <p:sp>
        <p:nvSpPr>
          <p:cNvPr id="6" name="Footer Placeholder 4"/>
          <p:cNvSpPr>
            <a:spLocks noGrp="1"/>
          </p:cNvSpPr>
          <p:nvPr>
            <p:ph type="ftr" sz="quarter" idx="11"/>
          </p:nvPr>
        </p:nvSpPr>
        <p:spPr/>
        <p:txBody>
          <a:bodyPr/>
          <a:lstStyle>
            <a:lvl1pPr>
              <a:defRPr/>
            </a:lvl1pPr>
          </a:lstStyle>
          <a:p>
            <a:endParaRPr lang="en-GB" altLang="en-US"/>
          </a:p>
        </p:txBody>
      </p:sp>
      <p:sp>
        <p:nvSpPr>
          <p:cNvPr id="7" name="Slide Number Placeholder 5"/>
          <p:cNvSpPr>
            <a:spLocks noGrp="1"/>
          </p:cNvSpPr>
          <p:nvPr>
            <p:ph type="sldNum" sz="quarter" idx="12"/>
          </p:nvPr>
        </p:nvSpPr>
        <p:spPr/>
        <p:txBody>
          <a:bodyPr/>
          <a:lstStyle>
            <a:lvl1pPr>
              <a:defRPr/>
            </a:lvl1pPr>
          </a:lstStyle>
          <a:p>
            <a:fld id="{D338F1CC-2411-45D1-9836-D472984DD3E7}" type="slidenum">
              <a:rPr lang="en-GB" altLang="en-US"/>
              <a:pPr/>
              <a:t>‹#›</a:t>
            </a:fld>
            <a:endParaRPr lang="en-GB" altLang="en-US"/>
          </a:p>
        </p:txBody>
      </p:sp>
    </p:spTree>
    <p:extLst>
      <p:ext uri="{BB962C8B-B14F-4D97-AF65-F5344CB8AC3E}">
        <p14:creationId xmlns:p14="http://schemas.microsoft.com/office/powerpoint/2010/main" val="1634191582"/>
      </p:ext>
    </p:extLst>
  </p:cSld>
  <p:clrMapOvr>
    <a:masterClrMapping/>
  </p:clrMapOvr>
  <p:transition spd="med">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2" y="365126"/>
            <a:ext cx="7886699" cy="1325564"/>
          </a:xfrm>
        </p:spPr>
        <p:txBody>
          <a:bodyPr/>
          <a:lstStyle/>
          <a:p>
            <a:r>
              <a:rPr lang="en-US"/>
              <a:t>Click to edit Master title style</a:t>
            </a:r>
          </a:p>
        </p:txBody>
      </p:sp>
      <p:sp>
        <p:nvSpPr>
          <p:cNvPr id="3" name="Text Placeholder 2"/>
          <p:cNvSpPr>
            <a:spLocks noGrp="1"/>
          </p:cNvSpPr>
          <p:nvPr>
            <p:ph type="body" idx="1"/>
          </p:nvPr>
        </p:nvSpPr>
        <p:spPr>
          <a:xfrm>
            <a:off x="629843" y="1681163"/>
            <a:ext cx="3868340" cy="823913"/>
          </a:xfrm>
        </p:spPr>
        <p:txBody>
          <a:bodyPr anchor="b"/>
          <a:lstStyle>
            <a:lvl1pPr marL="0" indent="0">
              <a:buNone/>
              <a:defRPr sz="1622" b="1"/>
            </a:lvl1pPr>
            <a:lvl2pPr marL="308816" indent="0">
              <a:buNone/>
              <a:defRPr sz="1352" b="1"/>
            </a:lvl2pPr>
            <a:lvl3pPr marL="617631" indent="0">
              <a:buNone/>
              <a:defRPr sz="1217" b="1"/>
            </a:lvl3pPr>
            <a:lvl4pPr marL="926447" indent="0">
              <a:buNone/>
              <a:defRPr sz="1080" b="1"/>
            </a:lvl4pPr>
            <a:lvl5pPr marL="1235264" indent="0">
              <a:buNone/>
              <a:defRPr sz="1080" b="1"/>
            </a:lvl5pPr>
            <a:lvl6pPr marL="1544079" indent="0">
              <a:buNone/>
              <a:defRPr sz="1080" b="1"/>
            </a:lvl6pPr>
            <a:lvl7pPr marL="1852895" indent="0">
              <a:buNone/>
              <a:defRPr sz="1080" b="1"/>
            </a:lvl7pPr>
            <a:lvl8pPr marL="2161710" indent="0">
              <a:buNone/>
              <a:defRPr sz="1080" b="1"/>
            </a:lvl8pPr>
            <a:lvl9pPr marL="2470526" indent="0">
              <a:buNone/>
              <a:defRPr sz="1080" b="1"/>
            </a:lvl9pPr>
          </a:lstStyle>
          <a:p>
            <a:pPr lvl="0"/>
            <a:r>
              <a:rPr lang="en-US"/>
              <a:t>Edit Master text styles</a:t>
            </a:r>
          </a:p>
        </p:txBody>
      </p:sp>
      <p:sp>
        <p:nvSpPr>
          <p:cNvPr id="4" name="Content Placeholder 3"/>
          <p:cNvSpPr>
            <a:spLocks noGrp="1"/>
          </p:cNvSpPr>
          <p:nvPr>
            <p:ph sz="half" idx="2"/>
          </p:nvPr>
        </p:nvSpPr>
        <p:spPr>
          <a:xfrm>
            <a:off x="629843"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1" y="1681163"/>
            <a:ext cx="3887390" cy="823913"/>
          </a:xfrm>
        </p:spPr>
        <p:txBody>
          <a:bodyPr anchor="b"/>
          <a:lstStyle>
            <a:lvl1pPr marL="0" indent="0">
              <a:buNone/>
              <a:defRPr sz="1622" b="1"/>
            </a:lvl1pPr>
            <a:lvl2pPr marL="308816" indent="0">
              <a:buNone/>
              <a:defRPr sz="1352" b="1"/>
            </a:lvl2pPr>
            <a:lvl3pPr marL="617631" indent="0">
              <a:buNone/>
              <a:defRPr sz="1217" b="1"/>
            </a:lvl3pPr>
            <a:lvl4pPr marL="926447" indent="0">
              <a:buNone/>
              <a:defRPr sz="1080" b="1"/>
            </a:lvl4pPr>
            <a:lvl5pPr marL="1235264" indent="0">
              <a:buNone/>
              <a:defRPr sz="1080" b="1"/>
            </a:lvl5pPr>
            <a:lvl6pPr marL="1544079" indent="0">
              <a:buNone/>
              <a:defRPr sz="1080" b="1"/>
            </a:lvl6pPr>
            <a:lvl7pPr marL="1852895" indent="0">
              <a:buNone/>
              <a:defRPr sz="1080" b="1"/>
            </a:lvl7pPr>
            <a:lvl8pPr marL="2161710" indent="0">
              <a:buNone/>
              <a:defRPr sz="1080" b="1"/>
            </a:lvl8pPr>
            <a:lvl9pPr marL="2470526" indent="0">
              <a:buNone/>
              <a:defRPr sz="1080" b="1"/>
            </a:lvl9pPr>
          </a:lstStyle>
          <a:p>
            <a:pPr lvl="0"/>
            <a:r>
              <a:rPr lang="en-US"/>
              <a:t>Edit Master text styles</a:t>
            </a:r>
          </a:p>
        </p:txBody>
      </p:sp>
      <p:sp>
        <p:nvSpPr>
          <p:cNvPr id="6" name="Content Placeholder 5"/>
          <p:cNvSpPr>
            <a:spLocks noGrp="1"/>
          </p:cNvSpPr>
          <p:nvPr>
            <p:ph sz="quarter" idx="4"/>
          </p:nvPr>
        </p:nvSpPr>
        <p:spPr>
          <a:xfrm>
            <a:off x="4629151" y="2505075"/>
            <a:ext cx="388739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fld id="{5BBEB531-35A0-4F6D-A6A5-6D9A642ED61C}" type="datetimeFigureOut">
              <a:rPr lang="en-GB" altLang="en-US"/>
              <a:pPr/>
              <a:t>23/01/2017</a:t>
            </a:fld>
            <a:endParaRPr lang="en-GB" altLang="en-US"/>
          </a:p>
        </p:txBody>
      </p:sp>
      <p:sp>
        <p:nvSpPr>
          <p:cNvPr id="8" name="Footer Placeholder 4"/>
          <p:cNvSpPr>
            <a:spLocks noGrp="1"/>
          </p:cNvSpPr>
          <p:nvPr>
            <p:ph type="ftr" sz="quarter" idx="11"/>
          </p:nvPr>
        </p:nvSpPr>
        <p:spPr/>
        <p:txBody>
          <a:bodyPr/>
          <a:lstStyle>
            <a:lvl1pPr>
              <a:defRPr/>
            </a:lvl1pPr>
          </a:lstStyle>
          <a:p>
            <a:endParaRPr lang="en-GB" altLang="en-US"/>
          </a:p>
        </p:txBody>
      </p:sp>
      <p:sp>
        <p:nvSpPr>
          <p:cNvPr id="9" name="Slide Number Placeholder 5"/>
          <p:cNvSpPr>
            <a:spLocks noGrp="1"/>
          </p:cNvSpPr>
          <p:nvPr>
            <p:ph type="sldNum" sz="quarter" idx="12"/>
          </p:nvPr>
        </p:nvSpPr>
        <p:spPr/>
        <p:txBody>
          <a:bodyPr/>
          <a:lstStyle>
            <a:lvl1pPr>
              <a:defRPr/>
            </a:lvl1pPr>
          </a:lstStyle>
          <a:p>
            <a:fld id="{4601994F-B8EA-4F92-AEA5-9815CD819DE1}" type="slidenum">
              <a:rPr lang="en-GB" altLang="en-US"/>
              <a:pPr/>
              <a:t>‹#›</a:t>
            </a:fld>
            <a:endParaRPr lang="en-GB" altLang="en-US"/>
          </a:p>
        </p:txBody>
      </p:sp>
    </p:spTree>
    <p:extLst>
      <p:ext uri="{BB962C8B-B14F-4D97-AF65-F5344CB8AC3E}">
        <p14:creationId xmlns:p14="http://schemas.microsoft.com/office/powerpoint/2010/main" val="1384808055"/>
      </p:ext>
    </p:extLst>
  </p:cSld>
  <p:clrMapOvr>
    <a:masterClrMapping/>
  </p:clrMapOvr>
  <p:transition spd="med">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fld id="{2EFA0F30-8FA2-4336-B4F9-5A48CE2AA2D8}" type="datetimeFigureOut">
              <a:rPr lang="en-GB" altLang="en-US"/>
              <a:pPr/>
              <a:t>23/01/2017</a:t>
            </a:fld>
            <a:endParaRPr lang="en-GB" altLang="en-US"/>
          </a:p>
        </p:txBody>
      </p:sp>
      <p:sp>
        <p:nvSpPr>
          <p:cNvPr id="4" name="Footer Placeholder 4"/>
          <p:cNvSpPr>
            <a:spLocks noGrp="1"/>
          </p:cNvSpPr>
          <p:nvPr>
            <p:ph type="ftr" sz="quarter" idx="11"/>
          </p:nvPr>
        </p:nvSpPr>
        <p:spPr/>
        <p:txBody>
          <a:bodyPr/>
          <a:lstStyle>
            <a:lvl1pPr>
              <a:defRPr/>
            </a:lvl1pPr>
          </a:lstStyle>
          <a:p>
            <a:endParaRPr lang="en-GB" altLang="en-US"/>
          </a:p>
        </p:txBody>
      </p:sp>
      <p:sp>
        <p:nvSpPr>
          <p:cNvPr id="5" name="Slide Number Placeholder 5"/>
          <p:cNvSpPr>
            <a:spLocks noGrp="1"/>
          </p:cNvSpPr>
          <p:nvPr>
            <p:ph type="sldNum" sz="quarter" idx="12"/>
          </p:nvPr>
        </p:nvSpPr>
        <p:spPr/>
        <p:txBody>
          <a:bodyPr/>
          <a:lstStyle>
            <a:lvl1pPr>
              <a:defRPr/>
            </a:lvl1pPr>
          </a:lstStyle>
          <a:p>
            <a:fld id="{72CC6D2E-2C43-43F3-BCA2-8AE75352F0C9}" type="slidenum">
              <a:rPr lang="en-GB" altLang="en-US"/>
              <a:pPr/>
              <a:t>‹#›</a:t>
            </a:fld>
            <a:endParaRPr lang="en-GB" altLang="en-US"/>
          </a:p>
        </p:txBody>
      </p:sp>
    </p:spTree>
    <p:extLst>
      <p:ext uri="{BB962C8B-B14F-4D97-AF65-F5344CB8AC3E}">
        <p14:creationId xmlns:p14="http://schemas.microsoft.com/office/powerpoint/2010/main" val="3025996005"/>
      </p:ext>
    </p:extLst>
  </p:cSld>
  <p:clrMapOvr>
    <a:masterClrMapping/>
  </p:clrMapOvr>
  <p:transition spd="med">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C32F3F2F-8F0E-4A42-BB81-88CC00B39934}" type="datetimeFigureOut">
              <a:rPr lang="en-GB" altLang="en-US"/>
              <a:pPr/>
              <a:t>23/01/2017</a:t>
            </a:fld>
            <a:endParaRPr lang="en-GB" altLang="en-US"/>
          </a:p>
        </p:txBody>
      </p:sp>
      <p:sp>
        <p:nvSpPr>
          <p:cNvPr id="3" name="Footer Placeholder 4"/>
          <p:cNvSpPr>
            <a:spLocks noGrp="1"/>
          </p:cNvSpPr>
          <p:nvPr>
            <p:ph type="ftr" sz="quarter" idx="11"/>
          </p:nvPr>
        </p:nvSpPr>
        <p:spPr/>
        <p:txBody>
          <a:bodyPr/>
          <a:lstStyle>
            <a:lvl1pPr>
              <a:defRPr/>
            </a:lvl1pPr>
          </a:lstStyle>
          <a:p>
            <a:endParaRPr lang="en-GB" altLang="en-US"/>
          </a:p>
        </p:txBody>
      </p:sp>
      <p:sp>
        <p:nvSpPr>
          <p:cNvPr id="4" name="Slide Number Placeholder 5"/>
          <p:cNvSpPr>
            <a:spLocks noGrp="1"/>
          </p:cNvSpPr>
          <p:nvPr>
            <p:ph type="sldNum" sz="quarter" idx="12"/>
          </p:nvPr>
        </p:nvSpPr>
        <p:spPr/>
        <p:txBody>
          <a:bodyPr/>
          <a:lstStyle>
            <a:lvl1pPr>
              <a:defRPr/>
            </a:lvl1pPr>
          </a:lstStyle>
          <a:p>
            <a:fld id="{B1D12990-30BD-4E8D-8820-21BC486ADAE1}" type="slidenum">
              <a:rPr lang="en-GB" altLang="en-US"/>
              <a:pPr/>
              <a:t>‹#›</a:t>
            </a:fld>
            <a:endParaRPr lang="en-GB" altLang="en-US"/>
          </a:p>
        </p:txBody>
      </p:sp>
    </p:spTree>
    <p:extLst>
      <p:ext uri="{BB962C8B-B14F-4D97-AF65-F5344CB8AC3E}">
        <p14:creationId xmlns:p14="http://schemas.microsoft.com/office/powerpoint/2010/main" val="3033838931"/>
      </p:ext>
    </p:extLst>
  </p:cSld>
  <p:clrMapOvr>
    <a:masterClrMapping/>
  </p:clrMapOvr>
  <p:transition spd="med">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162"/>
            </a:lvl1pPr>
          </a:lstStyle>
          <a:p>
            <a:r>
              <a:rPr lang="en-US"/>
              <a:t>Click to edit Master title style</a:t>
            </a:r>
          </a:p>
        </p:txBody>
      </p:sp>
      <p:sp>
        <p:nvSpPr>
          <p:cNvPr id="3" name="Content Placeholder 2"/>
          <p:cNvSpPr>
            <a:spLocks noGrp="1"/>
          </p:cNvSpPr>
          <p:nvPr>
            <p:ph idx="1"/>
          </p:nvPr>
        </p:nvSpPr>
        <p:spPr>
          <a:xfrm>
            <a:off x="3887393" y="987427"/>
            <a:ext cx="4629149" cy="4873625"/>
          </a:xfrm>
        </p:spPr>
        <p:txBody>
          <a:bodyPr/>
          <a:lstStyle>
            <a:lvl1pPr>
              <a:defRPr sz="2162"/>
            </a:lvl1pPr>
            <a:lvl2pPr>
              <a:defRPr sz="1892"/>
            </a:lvl2pPr>
            <a:lvl3pPr>
              <a:defRPr sz="1622"/>
            </a:lvl3pPr>
            <a:lvl4pPr>
              <a:defRPr sz="1352"/>
            </a:lvl4pPr>
            <a:lvl5pPr>
              <a:defRPr sz="1352"/>
            </a:lvl5pPr>
            <a:lvl6pPr>
              <a:defRPr sz="1352"/>
            </a:lvl6pPr>
            <a:lvl7pPr>
              <a:defRPr sz="1352"/>
            </a:lvl7pPr>
            <a:lvl8pPr>
              <a:defRPr sz="1352"/>
            </a:lvl8pPr>
            <a:lvl9pPr>
              <a:defRPr sz="1352"/>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1"/>
            <a:ext cx="2949178" cy="3811589"/>
          </a:xfrm>
        </p:spPr>
        <p:txBody>
          <a:bodyPr/>
          <a:lstStyle>
            <a:lvl1pPr marL="0" indent="0">
              <a:buNone/>
              <a:defRPr sz="1080"/>
            </a:lvl1pPr>
            <a:lvl2pPr marL="308816" indent="0">
              <a:buNone/>
              <a:defRPr sz="945"/>
            </a:lvl2pPr>
            <a:lvl3pPr marL="617631" indent="0">
              <a:buNone/>
              <a:defRPr sz="810"/>
            </a:lvl3pPr>
            <a:lvl4pPr marL="926447" indent="0">
              <a:buNone/>
              <a:defRPr sz="675"/>
            </a:lvl4pPr>
            <a:lvl5pPr marL="1235264" indent="0">
              <a:buNone/>
              <a:defRPr sz="675"/>
            </a:lvl5pPr>
            <a:lvl6pPr marL="1544079" indent="0">
              <a:buNone/>
              <a:defRPr sz="675"/>
            </a:lvl6pPr>
            <a:lvl7pPr marL="1852895" indent="0">
              <a:buNone/>
              <a:defRPr sz="675"/>
            </a:lvl7pPr>
            <a:lvl8pPr marL="2161710" indent="0">
              <a:buNone/>
              <a:defRPr sz="675"/>
            </a:lvl8pPr>
            <a:lvl9pPr marL="2470526" indent="0">
              <a:buNone/>
              <a:defRPr sz="675"/>
            </a:lvl9pPr>
          </a:lstStyle>
          <a:p>
            <a:pPr lvl="0"/>
            <a:r>
              <a:rPr lang="en-US"/>
              <a:t>Edit Master text styles</a:t>
            </a:r>
          </a:p>
        </p:txBody>
      </p:sp>
      <p:sp>
        <p:nvSpPr>
          <p:cNvPr id="5" name="Date Placeholder 3"/>
          <p:cNvSpPr>
            <a:spLocks noGrp="1"/>
          </p:cNvSpPr>
          <p:nvPr>
            <p:ph type="dt" sz="half" idx="10"/>
          </p:nvPr>
        </p:nvSpPr>
        <p:spPr/>
        <p:txBody>
          <a:bodyPr/>
          <a:lstStyle>
            <a:lvl1pPr>
              <a:defRPr/>
            </a:lvl1pPr>
          </a:lstStyle>
          <a:p>
            <a:fld id="{FF52680B-4CCE-4994-9F7F-2F8E711FBF09}" type="datetimeFigureOut">
              <a:rPr lang="en-GB" altLang="en-US"/>
              <a:pPr/>
              <a:t>23/01/2017</a:t>
            </a:fld>
            <a:endParaRPr lang="en-GB" altLang="en-US"/>
          </a:p>
        </p:txBody>
      </p:sp>
      <p:sp>
        <p:nvSpPr>
          <p:cNvPr id="6" name="Footer Placeholder 4"/>
          <p:cNvSpPr>
            <a:spLocks noGrp="1"/>
          </p:cNvSpPr>
          <p:nvPr>
            <p:ph type="ftr" sz="quarter" idx="11"/>
          </p:nvPr>
        </p:nvSpPr>
        <p:spPr/>
        <p:txBody>
          <a:bodyPr/>
          <a:lstStyle>
            <a:lvl1pPr>
              <a:defRPr/>
            </a:lvl1pPr>
          </a:lstStyle>
          <a:p>
            <a:endParaRPr lang="en-GB" altLang="en-US"/>
          </a:p>
        </p:txBody>
      </p:sp>
      <p:sp>
        <p:nvSpPr>
          <p:cNvPr id="7" name="Slide Number Placeholder 5"/>
          <p:cNvSpPr>
            <a:spLocks noGrp="1"/>
          </p:cNvSpPr>
          <p:nvPr>
            <p:ph type="sldNum" sz="quarter" idx="12"/>
          </p:nvPr>
        </p:nvSpPr>
        <p:spPr/>
        <p:txBody>
          <a:bodyPr/>
          <a:lstStyle>
            <a:lvl1pPr>
              <a:defRPr/>
            </a:lvl1pPr>
          </a:lstStyle>
          <a:p>
            <a:fld id="{A3925FEE-2F2F-413A-85BF-FC93BFC43812}" type="slidenum">
              <a:rPr lang="en-GB" altLang="en-US"/>
              <a:pPr/>
              <a:t>‹#›</a:t>
            </a:fld>
            <a:endParaRPr lang="en-GB" altLang="en-US"/>
          </a:p>
        </p:txBody>
      </p:sp>
    </p:spTree>
    <p:extLst>
      <p:ext uri="{BB962C8B-B14F-4D97-AF65-F5344CB8AC3E}">
        <p14:creationId xmlns:p14="http://schemas.microsoft.com/office/powerpoint/2010/main" val="2511169963"/>
      </p:ext>
    </p:extLst>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fld id="{2E4A0D36-9D16-4353-8CE2-3C547E32C2AE}" type="datetimeFigureOut">
              <a:rPr lang="en-GB" altLang="en-US"/>
              <a:pPr/>
              <a:t>23/01/2017</a:t>
            </a:fld>
            <a:endParaRPr lang="en-GB" altLang="en-US"/>
          </a:p>
        </p:txBody>
      </p:sp>
      <p:sp>
        <p:nvSpPr>
          <p:cNvPr id="5" name="Footer Placeholder 4"/>
          <p:cNvSpPr>
            <a:spLocks noGrp="1"/>
          </p:cNvSpPr>
          <p:nvPr>
            <p:ph type="ftr" sz="quarter" idx="11"/>
          </p:nvPr>
        </p:nvSpPr>
        <p:spPr/>
        <p:txBody>
          <a:bodyPr/>
          <a:lstStyle>
            <a:lvl1pPr>
              <a:defRPr/>
            </a:lvl1pPr>
          </a:lstStyle>
          <a:p>
            <a:endParaRPr lang="en-GB" altLang="en-US"/>
          </a:p>
        </p:txBody>
      </p:sp>
      <p:sp>
        <p:nvSpPr>
          <p:cNvPr id="6" name="Slide Number Placeholder 5"/>
          <p:cNvSpPr>
            <a:spLocks noGrp="1"/>
          </p:cNvSpPr>
          <p:nvPr>
            <p:ph type="sldNum" sz="quarter" idx="12"/>
          </p:nvPr>
        </p:nvSpPr>
        <p:spPr/>
        <p:txBody>
          <a:bodyPr/>
          <a:lstStyle>
            <a:lvl1pPr>
              <a:defRPr/>
            </a:lvl1pPr>
          </a:lstStyle>
          <a:p>
            <a:fld id="{F2306892-3C2D-4B2F-8FAC-99FD5D10C926}" type="slidenum">
              <a:rPr lang="en-GB" altLang="en-US"/>
              <a:pPr/>
              <a:t>‹#›</a:t>
            </a:fld>
            <a:endParaRPr lang="en-GB" altLang="en-US"/>
          </a:p>
        </p:txBody>
      </p:sp>
    </p:spTree>
    <p:extLst>
      <p:ext uri="{BB962C8B-B14F-4D97-AF65-F5344CB8AC3E}">
        <p14:creationId xmlns:p14="http://schemas.microsoft.com/office/powerpoint/2010/main" val="1518560466"/>
      </p:ext>
    </p:extLst>
  </p:cSld>
  <p:clrMapOvr>
    <a:masterClrMapping/>
  </p:clrMapOvr>
  <p:transition spd="med">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162"/>
            </a:lvl1pPr>
          </a:lstStyle>
          <a:p>
            <a:r>
              <a:rPr lang="en-US"/>
              <a:t>Click to edit Master title style</a:t>
            </a:r>
          </a:p>
        </p:txBody>
      </p:sp>
      <p:sp>
        <p:nvSpPr>
          <p:cNvPr id="3" name="Picture Placeholder 2"/>
          <p:cNvSpPr>
            <a:spLocks noGrp="1"/>
          </p:cNvSpPr>
          <p:nvPr>
            <p:ph type="pic" idx="1"/>
          </p:nvPr>
        </p:nvSpPr>
        <p:spPr>
          <a:xfrm>
            <a:off x="3887393" y="987427"/>
            <a:ext cx="4629149" cy="4873625"/>
          </a:xfrm>
        </p:spPr>
        <p:txBody>
          <a:bodyPr/>
          <a:lstStyle>
            <a:lvl1pPr marL="0" indent="0">
              <a:buNone/>
              <a:defRPr sz="2162"/>
            </a:lvl1pPr>
            <a:lvl2pPr marL="308816" indent="0">
              <a:buNone/>
              <a:defRPr sz="1892"/>
            </a:lvl2pPr>
            <a:lvl3pPr marL="617631" indent="0">
              <a:buNone/>
              <a:defRPr sz="1622"/>
            </a:lvl3pPr>
            <a:lvl4pPr marL="926447" indent="0">
              <a:buNone/>
              <a:defRPr sz="1352"/>
            </a:lvl4pPr>
            <a:lvl5pPr marL="1235264" indent="0">
              <a:buNone/>
              <a:defRPr sz="1352"/>
            </a:lvl5pPr>
            <a:lvl6pPr marL="1544079" indent="0">
              <a:buNone/>
              <a:defRPr sz="1352"/>
            </a:lvl6pPr>
            <a:lvl7pPr marL="1852895" indent="0">
              <a:buNone/>
              <a:defRPr sz="1352"/>
            </a:lvl7pPr>
            <a:lvl8pPr marL="2161710" indent="0">
              <a:buNone/>
              <a:defRPr sz="1352"/>
            </a:lvl8pPr>
            <a:lvl9pPr marL="2470526" indent="0">
              <a:buNone/>
              <a:defRPr sz="1352"/>
            </a:lvl9pPr>
          </a:lstStyle>
          <a:p>
            <a:pPr lvl="0"/>
            <a:endParaRPr lang="en-US" noProof="0"/>
          </a:p>
        </p:txBody>
      </p:sp>
      <p:sp>
        <p:nvSpPr>
          <p:cNvPr id="4" name="Text Placeholder 3"/>
          <p:cNvSpPr>
            <a:spLocks noGrp="1"/>
          </p:cNvSpPr>
          <p:nvPr>
            <p:ph type="body" sz="half" idx="2"/>
          </p:nvPr>
        </p:nvSpPr>
        <p:spPr>
          <a:xfrm>
            <a:off x="629841" y="2057401"/>
            <a:ext cx="2949178" cy="3811589"/>
          </a:xfrm>
        </p:spPr>
        <p:txBody>
          <a:bodyPr/>
          <a:lstStyle>
            <a:lvl1pPr marL="0" indent="0">
              <a:buNone/>
              <a:defRPr sz="1080"/>
            </a:lvl1pPr>
            <a:lvl2pPr marL="308816" indent="0">
              <a:buNone/>
              <a:defRPr sz="945"/>
            </a:lvl2pPr>
            <a:lvl3pPr marL="617631" indent="0">
              <a:buNone/>
              <a:defRPr sz="810"/>
            </a:lvl3pPr>
            <a:lvl4pPr marL="926447" indent="0">
              <a:buNone/>
              <a:defRPr sz="675"/>
            </a:lvl4pPr>
            <a:lvl5pPr marL="1235264" indent="0">
              <a:buNone/>
              <a:defRPr sz="675"/>
            </a:lvl5pPr>
            <a:lvl6pPr marL="1544079" indent="0">
              <a:buNone/>
              <a:defRPr sz="675"/>
            </a:lvl6pPr>
            <a:lvl7pPr marL="1852895" indent="0">
              <a:buNone/>
              <a:defRPr sz="675"/>
            </a:lvl7pPr>
            <a:lvl8pPr marL="2161710" indent="0">
              <a:buNone/>
              <a:defRPr sz="675"/>
            </a:lvl8pPr>
            <a:lvl9pPr marL="2470526" indent="0">
              <a:buNone/>
              <a:defRPr sz="675"/>
            </a:lvl9pPr>
          </a:lstStyle>
          <a:p>
            <a:pPr lvl="0"/>
            <a:r>
              <a:rPr lang="en-US"/>
              <a:t>Edit Master text styles</a:t>
            </a:r>
          </a:p>
        </p:txBody>
      </p:sp>
      <p:sp>
        <p:nvSpPr>
          <p:cNvPr id="5" name="Date Placeholder 3"/>
          <p:cNvSpPr>
            <a:spLocks noGrp="1"/>
          </p:cNvSpPr>
          <p:nvPr>
            <p:ph type="dt" sz="half" idx="10"/>
          </p:nvPr>
        </p:nvSpPr>
        <p:spPr/>
        <p:txBody>
          <a:bodyPr/>
          <a:lstStyle>
            <a:lvl1pPr>
              <a:defRPr/>
            </a:lvl1pPr>
          </a:lstStyle>
          <a:p>
            <a:fld id="{CDB7B76C-FCC6-40E0-8165-2BC9030D0D37}" type="datetimeFigureOut">
              <a:rPr lang="en-GB" altLang="en-US"/>
              <a:pPr/>
              <a:t>23/01/2017</a:t>
            </a:fld>
            <a:endParaRPr lang="en-GB" altLang="en-US"/>
          </a:p>
        </p:txBody>
      </p:sp>
      <p:sp>
        <p:nvSpPr>
          <p:cNvPr id="6" name="Footer Placeholder 4"/>
          <p:cNvSpPr>
            <a:spLocks noGrp="1"/>
          </p:cNvSpPr>
          <p:nvPr>
            <p:ph type="ftr" sz="quarter" idx="11"/>
          </p:nvPr>
        </p:nvSpPr>
        <p:spPr/>
        <p:txBody>
          <a:bodyPr/>
          <a:lstStyle>
            <a:lvl1pPr>
              <a:defRPr/>
            </a:lvl1pPr>
          </a:lstStyle>
          <a:p>
            <a:endParaRPr lang="en-GB" altLang="en-US"/>
          </a:p>
        </p:txBody>
      </p:sp>
      <p:sp>
        <p:nvSpPr>
          <p:cNvPr id="7" name="Slide Number Placeholder 5"/>
          <p:cNvSpPr>
            <a:spLocks noGrp="1"/>
          </p:cNvSpPr>
          <p:nvPr>
            <p:ph type="sldNum" sz="quarter" idx="12"/>
          </p:nvPr>
        </p:nvSpPr>
        <p:spPr/>
        <p:txBody>
          <a:bodyPr/>
          <a:lstStyle>
            <a:lvl1pPr>
              <a:defRPr/>
            </a:lvl1pPr>
          </a:lstStyle>
          <a:p>
            <a:fld id="{58789D05-48C0-4B9A-BDC1-1496F9DA92B8}" type="slidenum">
              <a:rPr lang="en-GB" altLang="en-US"/>
              <a:pPr/>
              <a:t>‹#›</a:t>
            </a:fld>
            <a:endParaRPr lang="en-GB" altLang="en-US"/>
          </a:p>
        </p:txBody>
      </p:sp>
    </p:spTree>
    <p:extLst>
      <p:ext uri="{BB962C8B-B14F-4D97-AF65-F5344CB8AC3E}">
        <p14:creationId xmlns:p14="http://schemas.microsoft.com/office/powerpoint/2010/main" val="3491620416"/>
      </p:ext>
    </p:extLst>
  </p:cSld>
  <p:clrMapOvr>
    <a:masterClrMapping/>
  </p:clrMapOvr>
  <p:transition spd="med">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fld id="{50544335-7611-4255-AD9D-B0E6209BF2B6}" type="datetimeFigureOut">
              <a:rPr lang="en-GB" altLang="en-US"/>
              <a:pPr/>
              <a:t>23/01/2017</a:t>
            </a:fld>
            <a:endParaRPr lang="en-GB" altLang="en-US"/>
          </a:p>
        </p:txBody>
      </p:sp>
      <p:sp>
        <p:nvSpPr>
          <p:cNvPr id="5" name="Footer Placeholder 4"/>
          <p:cNvSpPr>
            <a:spLocks noGrp="1"/>
          </p:cNvSpPr>
          <p:nvPr>
            <p:ph type="ftr" sz="quarter" idx="11"/>
          </p:nvPr>
        </p:nvSpPr>
        <p:spPr/>
        <p:txBody>
          <a:bodyPr/>
          <a:lstStyle>
            <a:lvl1pPr>
              <a:defRPr/>
            </a:lvl1pPr>
          </a:lstStyle>
          <a:p>
            <a:endParaRPr lang="en-GB" altLang="en-US"/>
          </a:p>
        </p:txBody>
      </p:sp>
      <p:sp>
        <p:nvSpPr>
          <p:cNvPr id="6" name="Slide Number Placeholder 5"/>
          <p:cNvSpPr>
            <a:spLocks noGrp="1"/>
          </p:cNvSpPr>
          <p:nvPr>
            <p:ph type="sldNum" sz="quarter" idx="12"/>
          </p:nvPr>
        </p:nvSpPr>
        <p:spPr/>
        <p:txBody>
          <a:bodyPr/>
          <a:lstStyle>
            <a:lvl1pPr>
              <a:defRPr/>
            </a:lvl1pPr>
          </a:lstStyle>
          <a:p>
            <a:fld id="{54EA2B3E-85BD-4516-9CCC-8C17D5562786}" type="slidenum">
              <a:rPr lang="en-GB" altLang="en-US"/>
              <a:pPr/>
              <a:t>‹#›</a:t>
            </a:fld>
            <a:endParaRPr lang="en-GB" altLang="en-US"/>
          </a:p>
        </p:txBody>
      </p:sp>
    </p:spTree>
    <p:extLst>
      <p:ext uri="{BB962C8B-B14F-4D97-AF65-F5344CB8AC3E}">
        <p14:creationId xmlns:p14="http://schemas.microsoft.com/office/powerpoint/2010/main" val="3755796990"/>
      </p:ext>
    </p:extLst>
  </p:cSld>
  <p:clrMapOvr>
    <a:masterClrMapping/>
  </p:clrMapOvr>
  <p:transition spd="med">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6"/>
            <a:ext cx="1971676" cy="5811839"/>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6"/>
            <a:ext cx="5800725" cy="581183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fld id="{79E91DDB-5AE0-4F5B-BCF0-34E3AF2B28B7}" type="datetimeFigureOut">
              <a:rPr lang="en-GB" altLang="en-US"/>
              <a:pPr/>
              <a:t>23/01/2017</a:t>
            </a:fld>
            <a:endParaRPr lang="en-GB" altLang="en-US"/>
          </a:p>
        </p:txBody>
      </p:sp>
      <p:sp>
        <p:nvSpPr>
          <p:cNvPr id="5" name="Footer Placeholder 4"/>
          <p:cNvSpPr>
            <a:spLocks noGrp="1"/>
          </p:cNvSpPr>
          <p:nvPr>
            <p:ph type="ftr" sz="quarter" idx="11"/>
          </p:nvPr>
        </p:nvSpPr>
        <p:spPr/>
        <p:txBody>
          <a:bodyPr/>
          <a:lstStyle>
            <a:lvl1pPr>
              <a:defRPr/>
            </a:lvl1pPr>
          </a:lstStyle>
          <a:p>
            <a:endParaRPr lang="en-GB" altLang="en-US"/>
          </a:p>
        </p:txBody>
      </p:sp>
      <p:sp>
        <p:nvSpPr>
          <p:cNvPr id="6" name="Slide Number Placeholder 5"/>
          <p:cNvSpPr>
            <a:spLocks noGrp="1"/>
          </p:cNvSpPr>
          <p:nvPr>
            <p:ph type="sldNum" sz="quarter" idx="12"/>
          </p:nvPr>
        </p:nvSpPr>
        <p:spPr/>
        <p:txBody>
          <a:bodyPr/>
          <a:lstStyle>
            <a:lvl1pPr>
              <a:defRPr/>
            </a:lvl1pPr>
          </a:lstStyle>
          <a:p>
            <a:fld id="{29480009-F324-46DF-9AF1-58B5E3E821C2}" type="slidenum">
              <a:rPr lang="en-GB" altLang="en-US"/>
              <a:pPr/>
              <a:t>‹#›</a:t>
            </a:fld>
            <a:endParaRPr lang="en-GB" altLang="en-US"/>
          </a:p>
        </p:txBody>
      </p:sp>
    </p:spTree>
    <p:extLst>
      <p:ext uri="{BB962C8B-B14F-4D97-AF65-F5344CB8AC3E}">
        <p14:creationId xmlns:p14="http://schemas.microsoft.com/office/powerpoint/2010/main" val="2444558087"/>
      </p:ext>
    </p:extLst>
  </p:cSld>
  <p:clrMapOvr>
    <a:masterClrMapping/>
  </p:clrMapOvr>
  <p:transition spd="med">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9" y="1709740"/>
            <a:ext cx="7886699" cy="2852738"/>
          </a:xfrm>
        </p:spPr>
        <p:txBody>
          <a:bodyPr anchor="b"/>
          <a:lstStyle>
            <a:lvl1pPr>
              <a:defRPr sz="5700"/>
            </a:lvl1pPr>
          </a:lstStyle>
          <a:p>
            <a:r>
              <a:rPr lang="en-US"/>
              <a:t>Click to edit Master title style</a:t>
            </a:r>
            <a:endParaRPr lang="en-US" dirty="0"/>
          </a:p>
        </p:txBody>
      </p:sp>
      <p:sp>
        <p:nvSpPr>
          <p:cNvPr id="3" name="Text Placeholder 2"/>
          <p:cNvSpPr>
            <a:spLocks noGrp="1"/>
          </p:cNvSpPr>
          <p:nvPr>
            <p:ph type="body" idx="1"/>
          </p:nvPr>
        </p:nvSpPr>
        <p:spPr>
          <a:xfrm>
            <a:off x="623889" y="4589465"/>
            <a:ext cx="7886699" cy="1500188"/>
          </a:xfrm>
        </p:spPr>
        <p:txBody>
          <a:bodyPr/>
          <a:lstStyle>
            <a:lvl1pPr marL="0" indent="0">
              <a:buNone/>
              <a:defRPr sz="2300">
                <a:solidFill>
                  <a:schemeClr val="tx1"/>
                </a:solidFill>
              </a:defRPr>
            </a:lvl1pPr>
            <a:lvl2pPr marL="436496" indent="0">
              <a:buNone/>
              <a:defRPr sz="1900">
                <a:solidFill>
                  <a:schemeClr val="tx1">
                    <a:tint val="75000"/>
                  </a:schemeClr>
                </a:solidFill>
              </a:defRPr>
            </a:lvl2pPr>
            <a:lvl3pPr marL="872993" indent="0">
              <a:buNone/>
              <a:defRPr sz="1700">
                <a:solidFill>
                  <a:schemeClr val="tx1">
                    <a:tint val="75000"/>
                  </a:schemeClr>
                </a:solidFill>
              </a:defRPr>
            </a:lvl3pPr>
            <a:lvl4pPr marL="1309489" indent="0">
              <a:buNone/>
              <a:defRPr sz="1500">
                <a:solidFill>
                  <a:schemeClr val="tx1">
                    <a:tint val="75000"/>
                  </a:schemeClr>
                </a:solidFill>
              </a:defRPr>
            </a:lvl4pPr>
            <a:lvl5pPr marL="1745987" indent="0">
              <a:buNone/>
              <a:defRPr sz="1500">
                <a:solidFill>
                  <a:schemeClr val="tx1">
                    <a:tint val="75000"/>
                  </a:schemeClr>
                </a:solidFill>
              </a:defRPr>
            </a:lvl5pPr>
            <a:lvl6pPr marL="2182484" indent="0">
              <a:buNone/>
              <a:defRPr sz="1500">
                <a:solidFill>
                  <a:schemeClr val="tx1">
                    <a:tint val="75000"/>
                  </a:schemeClr>
                </a:solidFill>
              </a:defRPr>
            </a:lvl6pPr>
            <a:lvl7pPr marL="2618980" indent="0">
              <a:buNone/>
              <a:defRPr sz="1500">
                <a:solidFill>
                  <a:schemeClr val="tx1">
                    <a:tint val="75000"/>
                  </a:schemeClr>
                </a:solidFill>
              </a:defRPr>
            </a:lvl7pPr>
            <a:lvl8pPr marL="3055476" indent="0">
              <a:buNone/>
              <a:defRPr sz="1500">
                <a:solidFill>
                  <a:schemeClr val="tx1">
                    <a:tint val="75000"/>
                  </a:schemeClr>
                </a:solidFill>
              </a:defRPr>
            </a:lvl8pPr>
            <a:lvl9pPr marL="3491973" indent="0">
              <a:buNone/>
              <a:defRPr sz="15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fld id="{FE87E62F-5635-402D-8F4A-9C391F5CB7C6}" type="datetimeFigureOut">
              <a:rPr lang="en-GB" altLang="en-US"/>
              <a:pPr/>
              <a:t>23/01/2017</a:t>
            </a:fld>
            <a:endParaRPr lang="en-GB" altLang="en-US"/>
          </a:p>
        </p:txBody>
      </p:sp>
      <p:sp>
        <p:nvSpPr>
          <p:cNvPr id="5" name="Footer Placeholder 4"/>
          <p:cNvSpPr>
            <a:spLocks noGrp="1"/>
          </p:cNvSpPr>
          <p:nvPr>
            <p:ph type="ftr" sz="quarter" idx="11"/>
          </p:nvPr>
        </p:nvSpPr>
        <p:spPr/>
        <p:txBody>
          <a:bodyPr/>
          <a:lstStyle>
            <a:lvl1pPr>
              <a:defRPr/>
            </a:lvl1pPr>
          </a:lstStyle>
          <a:p>
            <a:endParaRPr lang="en-GB" altLang="en-US"/>
          </a:p>
        </p:txBody>
      </p:sp>
      <p:sp>
        <p:nvSpPr>
          <p:cNvPr id="6" name="Slide Number Placeholder 5"/>
          <p:cNvSpPr>
            <a:spLocks noGrp="1"/>
          </p:cNvSpPr>
          <p:nvPr>
            <p:ph type="sldNum" sz="quarter" idx="12"/>
          </p:nvPr>
        </p:nvSpPr>
        <p:spPr/>
        <p:txBody>
          <a:bodyPr/>
          <a:lstStyle>
            <a:lvl1pPr>
              <a:defRPr/>
            </a:lvl1pPr>
          </a:lstStyle>
          <a:p>
            <a:fld id="{7B134B8A-5712-46CB-A226-37F09E21F225}" type="slidenum">
              <a:rPr lang="en-GB" altLang="en-US"/>
              <a:pPr/>
              <a:t>‹#›</a:t>
            </a:fld>
            <a:endParaRPr lang="en-GB" altLang="en-US"/>
          </a:p>
        </p:txBody>
      </p:sp>
    </p:spTree>
    <p:extLst>
      <p:ext uri="{BB962C8B-B14F-4D97-AF65-F5344CB8AC3E}">
        <p14:creationId xmlns:p14="http://schemas.microsoft.com/office/powerpoint/2010/main" val="3318433472"/>
      </p:ext>
    </p:extLst>
  </p:cSld>
  <p:clrMapOvr>
    <a:masterClrMapping/>
  </p:clrMapOvr>
  <p:transition spd="med">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1" y="1825624"/>
            <a:ext cx="3886199"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2" y="1825624"/>
            <a:ext cx="3886199"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3"/>
          <p:cNvSpPr>
            <a:spLocks noGrp="1"/>
          </p:cNvSpPr>
          <p:nvPr>
            <p:ph type="dt" sz="half" idx="10"/>
          </p:nvPr>
        </p:nvSpPr>
        <p:spPr/>
        <p:txBody>
          <a:bodyPr/>
          <a:lstStyle>
            <a:lvl1pPr>
              <a:defRPr/>
            </a:lvl1pPr>
          </a:lstStyle>
          <a:p>
            <a:fld id="{3E5DF789-0850-47DB-9785-6BA784C8E9EF}" type="datetimeFigureOut">
              <a:rPr lang="en-GB" altLang="en-US"/>
              <a:pPr/>
              <a:t>23/01/2017</a:t>
            </a:fld>
            <a:endParaRPr lang="en-GB" altLang="en-US"/>
          </a:p>
        </p:txBody>
      </p:sp>
      <p:sp>
        <p:nvSpPr>
          <p:cNvPr id="6" name="Footer Placeholder 4"/>
          <p:cNvSpPr>
            <a:spLocks noGrp="1"/>
          </p:cNvSpPr>
          <p:nvPr>
            <p:ph type="ftr" sz="quarter" idx="11"/>
          </p:nvPr>
        </p:nvSpPr>
        <p:spPr/>
        <p:txBody>
          <a:bodyPr/>
          <a:lstStyle>
            <a:lvl1pPr>
              <a:defRPr/>
            </a:lvl1pPr>
          </a:lstStyle>
          <a:p>
            <a:endParaRPr lang="en-GB" altLang="en-US"/>
          </a:p>
        </p:txBody>
      </p:sp>
      <p:sp>
        <p:nvSpPr>
          <p:cNvPr id="7" name="Slide Number Placeholder 5"/>
          <p:cNvSpPr>
            <a:spLocks noGrp="1"/>
          </p:cNvSpPr>
          <p:nvPr>
            <p:ph type="sldNum" sz="quarter" idx="12"/>
          </p:nvPr>
        </p:nvSpPr>
        <p:spPr/>
        <p:txBody>
          <a:bodyPr/>
          <a:lstStyle>
            <a:lvl1pPr>
              <a:defRPr/>
            </a:lvl1pPr>
          </a:lstStyle>
          <a:p>
            <a:fld id="{36944985-A42D-49DF-99BC-C44AF948D7EB}" type="slidenum">
              <a:rPr lang="en-GB" altLang="en-US"/>
              <a:pPr/>
              <a:t>‹#›</a:t>
            </a:fld>
            <a:endParaRPr lang="en-GB" altLang="en-US"/>
          </a:p>
        </p:txBody>
      </p:sp>
    </p:spTree>
    <p:extLst>
      <p:ext uri="{BB962C8B-B14F-4D97-AF65-F5344CB8AC3E}">
        <p14:creationId xmlns:p14="http://schemas.microsoft.com/office/powerpoint/2010/main" val="1997164795"/>
      </p:ext>
    </p:extLst>
  </p:cSld>
  <p:clrMapOvr>
    <a:masterClrMapping/>
  </p:clrMapOvr>
  <p:transition spd="med">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2" y="365128"/>
            <a:ext cx="7886699" cy="1325564"/>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3" y="1681163"/>
            <a:ext cx="3868340" cy="823913"/>
          </a:xfrm>
        </p:spPr>
        <p:txBody>
          <a:bodyPr anchor="b"/>
          <a:lstStyle>
            <a:lvl1pPr marL="0" indent="0">
              <a:buNone/>
              <a:defRPr sz="2300" b="1"/>
            </a:lvl1pPr>
            <a:lvl2pPr marL="436496" indent="0">
              <a:buNone/>
              <a:defRPr sz="1900" b="1"/>
            </a:lvl2pPr>
            <a:lvl3pPr marL="872993" indent="0">
              <a:buNone/>
              <a:defRPr sz="1700" b="1"/>
            </a:lvl3pPr>
            <a:lvl4pPr marL="1309489" indent="0">
              <a:buNone/>
              <a:defRPr sz="1500" b="1"/>
            </a:lvl4pPr>
            <a:lvl5pPr marL="1745987" indent="0">
              <a:buNone/>
              <a:defRPr sz="1500" b="1"/>
            </a:lvl5pPr>
            <a:lvl6pPr marL="2182484" indent="0">
              <a:buNone/>
              <a:defRPr sz="1500" b="1"/>
            </a:lvl6pPr>
            <a:lvl7pPr marL="2618980" indent="0">
              <a:buNone/>
              <a:defRPr sz="1500" b="1"/>
            </a:lvl7pPr>
            <a:lvl8pPr marL="3055476" indent="0">
              <a:buNone/>
              <a:defRPr sz="1500" b="1"/>
            </a:lvl8pPr>
            <a:lvl9pPr marL="3491973" indent="0">
              <a:buNone/>
              <a:defRPr sz="1500" b="1"/>
            </a:lvl9pPr>
          </a:lstStyle>
          <a:p>
            <a:pPr lvl="0"/>
            <a:r>
              <a:rPr lang="en-US"/>
              <a:t>Click to edit Master text styles</a:t>
            </a:r>
          </a:p>
        </p:txBody>
      </p:sp>
      <p:sp>
        <p:nvSpPr>
          <p:cNvPr id="4" name="Content Placeholder 3"/>
          <p:cNvSpPr>
            <a:spLocks noGrp="1"/>
          </p:cNvSpPr>
          <p:nvPr>
            <p:ph sz="half" idx="2"/>
          </p:nvPr>
        </p:nvSpPr>
        <p:spPr>
          <a:xfrm>
            <a:off x="629843"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1" y="1681163"/>
            <a:ext cx="3887390" cy="823913"/>
          </a:xfrm>
        </p:spPr>
        <p:txBody>
          <a:bodyPr anchor="b"/>
          <a:lstStyle>
            <a:lvl1pPr marL="0" indent="0">
              <a:buNone/>
              <a:defRPr sz="2300" b="1"/>
            </a:lvl1pPr>
            <a:lvl2pPr marL="436496" indent="0">
              <a:buNone/>
              <a:defRPr sz="1900" b="1"/>
            </a:lvl2pPr>
            <a:lvl3pPr marL="872993" indent="0">
              <a:buNone/>
              <a:defRPr sz="1700" b="1"/>
            </a:lvl3pPr>
            <a:lvl4pPr marL="1309489" indent="0">
              <a:buNone/>
              <a:defRPr sz="1500" b="1"/>
            </a:lvl4pPr>
            <a:lvl5pPr marL="1745987" indent="0">
              <a:buNone/>
              <a:defRPr sz="1500" b="1"/>
            </a:lvl5pPr>
            <a:lvl6pPr marL="2182484" indent="0">
              <a:buNone/>
              <a:defRPr sz="1500" b="1"/>
            </a:lvl6pPr>
            <a:lvl7pPr marL="2618980" indent="0">
              <a:buNone/>
              <a:defRPr sz="1500" b="1"/>
            </a:lvl7pPr>
            <a:lvl8pPr marL="3055476" indent="0">
              <a:buNone/>
              <a:defRPr sz="1500" b="1"/>
            </a:lvl8pPr>
            <a:lvl9pPr marL="3491973" indent="0">
              <a:buNone/>
              <a:defRPr sz="1500" b="1"/>
            </a:lvl9pPr>
          </a:lstStyle>
          <a:p>
            <a:pPr lvl="0"/>
            <a:r>
              <a:rPr lang="en-US"/>
              <a:t>Click to edit Master text styles</a:t>
            </a:r>
          </a:p>
        </p:txBody>
      </p:sp>
      <p:sp>
        <p:nvSpPr>
          <p:cNvPr id="6" name="Content Placeholder 5"/>
          <p:cNvSpPr>
            <a:spLocks noGrp="1"/>
          </p:cNvSpPr>
          <p:nvPr>
            <p:ph sz="quarter" idx="4"/>
          </p:nvPr>
        </p:nvSpPr>
        <p:spPr>
          <a:xfrm>
            <a:off x="4629151" y="2505075"/>
            <a:ext cx="388739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p:cNvSpPr>
            <a:spLocks noGrp="1"/>
          </p:cNvSpPr>
          <p:nvPr>
            <p:ph type="dt" sz="half" idx="10"/>
          </p:nvPr>
        </p:nvSpPr>
        <p:spPr/>
        <p:txBody>
          <a:bodyPr/>
          <a:lstStyle>
            <a:lvl1pPr>
              <a:defRPr/>
            </a:lvl1pPr>
          </a:lstStyle>
          <a:p>
            <a:fld id="{F8ACBAEF-E581-4B44-BBAC-967359B9AA85}" type="datetimeFigureOut">
              <a:rPr lang="en-GB" altLang="en-US"/>
              <a:pPr/>
              <a:t>23/01/2017</a:t>
            </a:fld>
            <a:endParaRPr lang="en-GB" altLang="en-US"/>
          </a:p>
        </p:txBody>
      </p:sp>
      <p:sp>
        <p:nvSpPr>
          <p:cNvPr id="8" name="Footer Placeholder 4"/>
          <p:cNvSpPr>
            <a:spLocks noGrp="1"/>
          </p:cNvSpPr>
          <p:nvPr>
            <p:ph type="ftr" sz="quarter" idx="11"/>
          </p:nvPr>
        </p:nvSpPr>
        <p:spPr/>
        <p:txBody>
          <a:bodyPr/>
          <a:lstStyle>
            <a:lvl1pPr>
              <a:defRPr/>
            </a:lvl1pPr>
          </a:lstStyle>
          <a:p>
            <a:endParaRPr lang="en-GB" altLang="en-US"/>
          </a:p>
        </p:txBody>
      </p:sp>
      <p:sp>
        <p:nvSpPr>
          <p:cNvPr id="9" name="Slide Number Placeholder 5"/>
          <p:cNvSpPr>
            <a:spLocks noGrp="1"/>
          </p:cNvSpPr>
          <p:nvPr>
            <p:ph type="sldNum" sz="quarter" idx="12"/>
          </p:nvPr>
        </p:nvSpPr>
        <p:spPr/>
        <p:txBody>
          <a:bodyPr/>
          <a:lstStyle>
            <a:lvl1pPr>
              <a:defRPr/>
            </a:lvl1pPr>
          </a:lstStyle>
          <a:p>
            <a:fld id="{5C748A64-109B-4C99-98B0-3CB33723F8C5}" type="slidenum">
              <a:rPr lang="en-GB" altLang="en-US"/>
              <a:pPr/>
              <a:t>‹#›</a:t>
            </a:fld>
            <a:endParaRPr lang="en-GB" altLang="en-US"/>
          </a:p>
        </p:txBody>
      </p:sp>
    </p:spTree>
    <p:extLst>
      <p:ext uri="{BB962C8B-B14F-4D97-AF65-F5344CB8AC3E}">
        <p14:creationId xmlns:p14="http://schemas.microsoft.com/office/powerpoint/2010/main" val="3947163880"/>
      </p:ext>
    </p:extLst>
  </p:cSld>
  <p:clrMapOvr>
    <a:masterClrMapping/>
  </p:clrMapOvr>
  <p:transition spd="med">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3"/>
          <p:cNvSpPr>
            <a:spLocks noGrp="1"/>
          </p:cNvSpPr>
          <p:nvPr>
            <p:ph type="dt" sz="half" idx="10"/>
          </p:nvPr>
        </p:nvSpPr>
        <p:spPr/>
        <p:txBody>
          <a:bodyPr/>
          <a:lstStyle>
            <a:lvl1pPr>
              <a:defRPr/>
            </a:lvl1pPr>
          </a:lstStyle>
          <a:p>
            <a:fld id="{091DDE77-62E1-475D-A65E-9F82617B3FDB}" type="datetimeFigureOut">
              <a:rPr lang="en-GB" altLang="en-US"/>
              <a:pPr/>
              <a:t>23/01/2017</a:t>
            </a:fld>
            <a:endParaRPr lang="en-GB" altLang="en-US"/>
          </a:p>
        </p:txBody>
      </p:sp>
      <p:sp>
        <p:nvSpPr>
          <p:cNvPr id="4" name="Footer Placeholder 4"/>
          <p:cNvSpPr>
            <a:spLocks noGrp="1"/>
          </p:cNvSpPr>
          <p:nvPr>
            <p:ph type="ftr" sz="quarter" idx="11"/>
          </p:nvPr>
        </p:nvSpPr>
        <p:spPr/>
        <p:txBody>
          <a:bodyPr/>
          <a:lstStyle>
            <a:lvl1pPr>
              <a:defRPr/>
            </a:lvl1pPr>
          </a:lstStyle>
          <a:p>
            <a:endParaRPr lang="en-GB" altLang="en-US"/>
          </a:p>
        </p:txBody>
      </p:sp>
      <p:sp>
        <p:nvSpPr>
          <p:cNvPr id="5" name="Slide Number Placeholder 5"/>
          <p:cNvSpPr>
            <a:spLocks noGrp="1"/>
          </p:cNvSpPr>
          <p:nvPr>
            <p:ph type="sldNum" sz="quarter" idx="12"/>
          </p:nvPr>
        </p:nvSpPr>
        <p:spPr/>
        <p:txBody>
          <a:bodyPr/>
          <a:lstStyle>
            <a:lvl1pPr>
              <a:defRPr/>
            </a:lvl1pPr>
          </a:lstStyle>
          <a:p>
            <a:fld id="{F2BB2396-8412-4596-81F2-E3473DFEE15A}" type="slidenum">
              <a:rPr lang="en-GB" altLang="en-US"/>
              <a:pPr/>
              <a:t>‹#›</a:t>
            </a:fld>
            <a:endParaRPr lang="en-GB" altLang="en-US"/>
          </a:p>
        </p:txBody>
      </p:sp>
    </p:spTree>
    <p:extLst>
      <p:ext uri="{BB962C8B-B14F-4D97-AF65-F5344CB8AC3E}">
        <p14:creationId xmlns:p14="http://schemas.microsoft.com/office/powerpoint/2010/main" val="331216146"/>
      </p:ext>
    </p:extLst>
  </p:cSld>
  <p:clrMapOvr>
    <a:masterClrMapping/>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6F664A08-7E4E-4E36-A8BF-81AC13E4E7AC}" type="datetimeFigureOut">
              <a:rPr lang="en-GB" altLang="en-US"/>
              <a:pPr/>
              <a:t>23/01/2017</a:t>
            </a:fld>
            <a:endParaRPr lang="en-GB" altLang="en-US"/>
          </a:p>
        </p:txBody>
      </p:sp>
      <p:sp>
        <p:nvSpPr>
          <p:cNvPr id="3" name="Footer Placeholder 4"/>
          <p:cNvSpPr>
            <a:spLocks noGrp="1"/>
          </p:cNvSpPr>
          <p:nvPr>
            <p:ph type="ftr" sz="quarter" idx="11"/>
          </p:nvPr>
        </p:nvSpPr>
        <p:spPr/>
        <p:txBody>
          <a:bodyPr/>
          <a:lstStyle>
            <a:lvl1pPr>
              <a:defRPr/>
            </a:lvl1pPr>
          </a:lstStyle>
          <a:p>
            <a:endParaRPr lang="en-GB" altLang="en-US"/>
          </a:p>
        </p:txBody>
      </p:sp>
      <p:sp>
        <p:nvSpPr>
          <p:cNvPr id="4" name="Slide Number Placeholder 5"/>
          <p:cNvSpPr>
            <a:spLocks noGrp="1"/>
          </p:cNvSpPr>
          <p:nvPr>
            <p:ph type="sldNum" sz="quarter" idx="12"/>
          </p:nvPr>
        </p:nvSpPr>
        <p:spPr/>
        <p:txBody>
          <a:bodyPr/>
          <a:lstStyle>
            <a:lvl1pPr>
              <a:defRPr/>
            </a:lvl1pPr>
          </a:lstStyle>
          <a:p>
            <a:fld id="{55411BB1-51B9-4C9A-93F5-A3569D0A680B}" type="slidenum">
              <a:rPr lang="en-GB" altLang="en-US"/>
              <a:pPr/>
              <a:t>‹#›</a:t>
            </a:fld>
            <a:endParaRPr lang="en-GB" altLang="en-US"/>
          </a:p>
        </p:txBody>
      </p:sp>
    </p:spTree>
    <p:extLst>
      <p:ext uri="{BB962C8B-B14F-4D97-AF65-F5344CB8AC3E}">
        <p14:creationId xmlns:p14="http://schemas.microsoft.com/office/powerpoint/2010/main" val="3534233436"/>
      </p:ext>
    </p:extLst>
  </p:cSld>
  <p:clrMapOvr>
    <a:masterClrMapping/>
  </p:clrMapOvr>
  <p:transition spd="med">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100"/>
            </a:lvl1pPr>
          </a:lstStyle>
          <a:p>
            <a:r>
              <a:rPr lang="en-US"/>
              <a:t>Click to edit Master title style</a:t>
            </a:r>
            <a:endParaRPr lang="en-US" dirty="0"/>
          </a:p>
        </p:txBody>
      </p:sp>
      <p:sp>
        <p:nvSpPr>
          <p:cNvPr id="3" name="Content Placeholder 2"/>
          <p:cNvSpPr>
            <a:spLocks noGrp="1"/>
          </p:cNvSpPr>
          <p:nvPr>
            <p:ph idx="1"/>
          </p:nvPr>
        </p:nvSpPr>
        <p:spPr>
          <a:xfrm>
            <a:off x="3887393" y="987428"/>
            <a:ext cx="4629149" cy="4873625"/>
          </a:xfrm>
        </p:spPr>
        <p:txBody>
          <a:bodyPr/>
          <a:lstStyle>
            <a:lvl1pPr>
              <a:defRPr sz="3100"/>
            </a:lvl1pPr>
            <a:lvl2pPr>
              <a:defRPr sz="2700"/>
            </a:lvl2pPr>
            <a:lvl3pPr>
              <a:defRPr sz="2300"/>
            </a:lvl3pPr>
            <a:lvl4pPr>
              <a:defRPr sz="1900"/>
            </a:lvl4pPr>
            <a:lvl5pPr>
              <a:defRPr sz="1900"/>
            </a:lvl5pPr>
            <a:lvl6pPr>
              <a:defRPr sz="1900"/>
            </a:lvl6pPr>
            <a:lvl7pPr>
              <a:defRPr sz="1900"/>
            </a:lvl7pPr>
            <a:lvl8pPr>
              <a:defRPr sz="1900"/>
            </a:lvl8pPr>
            <a:lvl9pPr>
              <a:defRPr sz="1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1"/>
            <a:ext cx="2949178" cy="3811589"/>
          </a:xfrm>
        </p:spPr>
        <p:txBody>
          <a:bodyPr/>
          <a:lstStyle>
            <a:lvl1pPr marL="0" indent="0">
              <a:buNone/>
              <a:defRPr sz="1500"/>
            </a:lvl1pPr>
            <a:lvl2pPr marL="436496" indent="0">
              <a:buNone/>
              <a:defRPr sz="1300"/>
            </a:lvl2pPr>
            <a:lvl3pPr marL="872993" indent="0">
              <a:buNone/>
              <a:defRPr sz="1100"/>
            </a:lvl3pPr>
            <a:lvl4pPr marL="1309489" indent="0">
              <a:buNone/>
              <a:defRPr sz="1000"/>
            </a:lvl4pPr>
            <a:lvl5pPr marL="1745987" indent="0">
              <a:buNone/>
              <a:defRPr sz="1000"/>
            </a:lvl5pPr>
            <a:lvl6pPr marL="2182484" indent="0">
              <a:buNone/>
              <a:defRPr sz="1000"/>
            </a:lvl6pPr>
            <a:lvl7pPr marL="2618980" indent="0">
              <a:buNone/>
              <a:defRPr sz="1000"/>
            </a:lvl7pPr>
            <a:lvl8pPr marL="3055476" indent="0">
              <a:buNone/>
              <a:defRPr sz="1000"/>
            </a:lvl8pPr>
            <a:lvl9pPr marL="3491973" indent="0">
              <a:buNone/>
              <a:defRPr sz="10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fld id="{B4540FD1-1070-48E9-923F-25319642D44C}" type="datetimeFigureOut">
              <a:rPr lang="en-GB" altLang="en-US"/>
              <a:pPr/>
              <a:t>23/01/2017</a:t>
            </a:fld>
            <a:endParaRPr lang="en-GB" altLang="en-US"/>
          </a:p>
        </p:txBody>
      </p:sp>
      <p:sp>
        <p:nvSpPr>
          <p:cNvPr id="6" name="Footer Placeholder 4"/>
          <p:cNvSpPr>
            <a:spLocks noGrp="1"/>
          </p:cNvSpPr>
          <p:nvPr>
            <p:ph type="ftr" sz="quarter" idx="11"/>
          </p:nvPr>
        </p:nvSpPr>
        <p:spPr/>
        <p:txBody>
          <a:bodyPr/>
          <a:lstStyle>
            <a:lvl1pPr>
              <a:defRPr/>
            </a:lvl1pPr>
          </a:lstStyle>
          <a:p>
            <a:endParaRPr lang="en-GB" altLang="en-US"/>
          </a:p>
        </p:txBody>
      </p:sp>
      <p:sp>
        <p:nvSpPr>
          <p:cNvPr id="7" name="Slide Number Placeholder 5"/>
          <p:cNvSpPr>
            <a:spLocks noGrp="1"/>
          </p:cNvSpPr>
          <p:nvPr>
            <p:ph type="sldNum" sz="quarter" idx="12"/>
          </p:nvPr>
        </p:nvSpPr>
        <p:spPr/>
        <p:txBody>
          <a:bodyPr/>
          <a:lstStyle>
            <a:lvl1pPr>
              <a:defRPr/>
            </a:lvl1pPr>
          </a:lstStyle>
          <a:p>
            <a:fld id="{5DBD7BF9-412D-423E-A3DF-EDBC9014D494}" type="slidenum">
              <a:rPr lang="en-GB" altLang="en-US"/>
              <a:pPr/>
              <a:t>‹#›</a:t>
            </a:fld>
            <a:endParaRPr lang="en-GB" altLang="en-US"/>
          </a:p>
        </p:txBody>
      </p:sp>
    </p:spTree>
    <p:extLst>
      <p:ext uri="{BB962C8B-B14F-4D97-AF65-F5344CB8AC3E}">
        <p14:creationId xmlns:p14="http://schemas.microsoft.com/office/powerpoint/2010/main" val="3267987448"/>
      </p:ext>
    </p:extLst>
  </p:cSld>
  <p:clrMapOvr>
    <a:masterClrMapping/>
  </p:clrMapOvr>
  <p:transition spd="med">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1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3" y="987428"/>
            <a:ext cx="4629149" cy="4873625"/>
          </a:xfrm>
        </p:spPr>
        <p:txBody>
          <a:bodyPr rtlCol="0">
            <a:normAutofit/>
          </a:bodyPr>
          <a:lstStyle>
            <a:lvl1pPr marL="0" indent="0">
              <a:buNone/>
              <a:defRPr sz="3100"/>
            </a:lvl1pPr>
            <a:lvl2pPr marL="436496" indent="0">
              <a:buNone/>
              <a:defRPr sz="2700"/>
            </a:lvl2pPr>
            <a:lvl3pPr marL="872993" indent="0">
              <a:buNone/>
              <a:defRPr sz="2300"/>
            </a:lvl3pPr>
            <a:lvl4pPr marL="1309489" indent="0">
              <a:buNone/>
              <a:defRPr sz="1900"/>
            </a:lvl4pPr>
            <a:lvl5pPr marL="1745987" indent="0">
              <a:buNone/>
              <a:defRPr sz="1900"/>
            </a:lvl5pPr>
            <a:lvl6pPr marL="2182484" indent="0">
              <a:buNone/>
              <a:defRPr sz="1900"/>
            </a:lvl6pPr>
            <a:lvl7pPr marL="2618980" indent="0">
              <a:buNone/>
              <a:defRPr sz="1900"/>
            </a:lvl7pPr>
            <a:lvl8pPr marL="3055476" indent="0">
              <a:buNone/>
              <a:defRPr sz="1900"/>
            </a:lvl8pPr>
            <a:lvl9pPr marL="3491973" indent="0">
              <a:buNone/>
              <a:defRPr sz="1900"/>
            </a:lvl9pPr>
          </a:lstStyle>
          <a:p>
            <a:pPr lvl="0"/>
            <a:r>
              <a:rPr lang="en-US" noProof="0"/>
              <a:t>Click icon to add picture</a:t>
            </a:r>
            <a:endParaRPr lang="en-US" noProof="0" dirty="0"/>
          </a:p>
        </p:txBody>
      </p:sp>
      <p:sp>
        <p:nvSpPr>
          <p:cNvPr id="4" name="Text Placeholder 3"/>
          <p:cNvSpPr>
            <a:spLocks noGrp="1"/>
          </p:cNvSpPr>
          <p:nvPr>
            <p:ph type="body" sz="half" idx="2"/>
          </p:nvPr>
        </p:nvSpPr>
        <p:spPr>
          <a:xfrm>
            <a:off x="629841" y="2057401"/>
            <a:ext cx="2949178" cy="3811589"/>
          </a:xfrm>
        </p:spPr>
        <p:txBody>
          <a:bodyPr/>
          <a:lstStyle>
            <a:lvl1pPr marL="0" indent="0">
              <a:buNone/>
              <a:defRPr sz="1500"/>
            </a:lvl1pPr>
            <a:lvl2pPr marL="436496" indent="0">
              <a:buNone/>
              <a:defRPr sz="1300"/>
            </a:lvl2pPr>
            <a:lvl3pPr marL="872993" indent="0">
              <a:buNone/>
              <a:defRPr sz="1100"/>
            </a:lvl3pPr>
            <a:lvl4pPr marL="1309489" indent="0">
              <a:buNone/>
              <a:defRPr sz="1000"/>
            </a:lvl4pPr>
            <a:lvl5pPr marL="1745987" indent="0">
              <a:buNone/>
              <a:defRPr sz="1000"/>
            </a:lvl5pPr>
            <a:lvl6pPr marL="2182484" indent="0">
              <a:buNone/>
              <a:defRPr sz="1000"/>
            </a:lvl6pPr>
            <a:lvl7pPr marL="2618980" indent="0">
              <a:buNone/>
              <a:defRPr sz="1000"/>
            </a:lvl7pPr>
            <a:lvl8pPr marL="3055476" indent="0">
              <a:buNone/>
              <a:defRPr sz="1000"/>
            </a:lvl8pPr>
            <a:lvl9pPr marL="3491973" indent="0">
              <a:buNone/>
              <a:defRPr sz="10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fld id="{58150F79-3CE1-4AB2-9E2B-6B8D1043E273}" type="datetimeFigureOut">
              <a:rPr lang="en-GB" altLang="en-US"/>
              <a:pPr/>
              <a:t>23/01/2017</a:t>
            </a:fld>
            <a:endParaRPr lang="en-GB" altLang="en-US"/>
          </a:p>
        </p:txBody>
      </p:sp>
      <p:sp>
        <p:nvSpPr>
          <p:cNvPr id="6" name="Footer Placeholder 4"/>
          <p:cNvSpPr>
            <a:spLocks noGrp="1"/>
          </p:cNvSpPr>
          <p:nvPr>
            <p:ph type="ftr" sz="quarter" idx="11"/>
          </p:nvPr>
        </p:nvSpPr>
        <p:spPr/>
        <p:txBody>
          <a:bodyPr/>
          <a:lstStyle>
            <a:lvl1pPr>
              <a:defRPr/>
            </a:lvl1pPr>
          </a:lstStyle>
          <a:p>
            <a:endParaRPr lang="en-GB" altLang="en-US"/>
          </a:p>
        </p:txBody>
      </p:sp>
      <p:sp>
        <p:nvSpPr>
          <p:cNvPr id="7" name="Slide Number Placeholder 5"/>
          <p:cNvSpPr>
            <a:spLocks noGrp="1"/>
          </p:cNvSpPr>
          <p:nvPr>
            <p:ph type="sldNum" sz="quarter" idx="12"/>
          </p:nvPr>
        </p:nvSpPr>
        <p:spPr/>
        <p:txBody>
          <a:bodyPr/>
          <a:lstStyle>
            <a:lvl1pPr>
              <a:defRPr/>
            </a:lvl1pPr>
          </a:lstStyle>
          <a:p>
            <a:fld id="{3B77031A-97BA-4E87-B957-233297A24159}" type="slidenum">
              <a:rPr lang="en-GB" altLang="en-US"/>
              <a:pPr/>
              <a:t>‹#›</a:t>
            </a:fld>
            <a:endParaRPr lang="en-GB" altLang="en-US"/>
          </a:p>
        </p:txBody>
      </p:sp>
    </p:spTree>
    <p:extLst>
      <p:ext uri="{BB962C8B-B14F-4D97-AF65-F5344CB8AC3E}">
        <p14:creationId xmlns:p14="http://schemas.microsoft.com/office/powerpoint/2010/main" val="764158322"/>
      </p:ext>
    </p:extLst>
  </p:cSld>
  <p:clrMapOvr>
    <a:masterClrMapping/>
  </p:clrMapOvr>
  <p:transition spd="med">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lumMod val="0"/>
                <a:lumOff val="100000"/>
              </a:schemeClr>
            </a:gs>
            <a:gs pos="28000">
              <a:schemeClr val="accent1">
                <a:lumMod val="0"/>
                <a:lumOff val="100000"/>
              </a:schemeClr>
            </a:gs>
            <a:gs pos="78000">
              <a:schemeClr val="accent5">
                <a:lumMod val="40000"/>
                <a:lumOff val="60000"/>
              </a:schemeClr>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28650" y="365125"/>
            <a:ext cx="78867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45426" tIns="72713" rIns="145426" bIns="72713" numCol="1" anchor="ctr" anchorCtr="0" compatLnSpc="1">
            <a:prstTxWarp prst="textNoShape">
              <a:avLst/>
            </a:prstTxWarp>
          </a:bodyPr>
          <a:lstStyle/>
          <a:p>
            <a:pPr lvl="0"/>
            <a:r>
              <a:rPr lang="en-US" altLang="en-US"/>
              <a:t>Click to edit Master title style</a:t>
            </a:r>
          </a:p>
        </p:txBody>
      </p:sp>
      <p:sp>
        <p:nvSpPr>
          <p:cNvPr id="1027" name="Text Placeholder 2"/>
          <p:cNvSpPr>
            <a:spLocks noGrp="1"/>
          </p:cNvSpPr>
          <p:nvPr>
            <p:ph type="body" idx="1"/>
          </p:nvPr>
        </p:nvSpPr>
        <p:spPr bwMode="auto">
          <a:xfrm>
            <a:off x="628650" y="1825625"/>
            <a:ext cx="78867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45426" tIns="72713" rIns="145426" bIns="72713" numCol="1" anchor="t" anchorCtr="0" compatLnSpc="1">
            <a:prstTxWarp prst="textNoShape">
              <a:avLst/>
            </a:prstTxWarp>
          </a:bodyPr>
          <a:lstStyle/>
          <a:p>
            <a:pPr lvl="0"/>
            <a:r>
              <a:rPr lang="en-US" altLang="en-US"/>
              <a:t>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628650" y="6356350"/>
            <a:ext cx="2057400" cy="365125"/>
          </a:xfrm>
          <a:prstGeom prst="rect">
            <a:avLst/>
          </a:prstGeom>
        </p:spPr>
        <p:txBody>
          <a:bodyPr vert="horz" wrap="square" lIns="145426" tIns="72713" rIns="145426" bIns="72713" numCol="1" anchor="ctr" anchorCtr="0" compatLnSpc="1">
            <a:prstTxWarp prst="textNoShape">
              <a:avLst/>
            </a:prstTxWarp>
          </a:bodyPr>
          <a:lstStyle>
            <a:lvl1pPr>
              <a:defRPr sz="1100">
                <a:solidFill>
                  <a:srgbClr val="898989"/>
                </a:solidFill>
              </a:defRPr>
            </a:lvl1pPr>
          </a:lstStyle>
          <a:p>
            <a:fld id="{4697566F-B89B-48DF-AA9D-06B8ADE3D4B6}" type="datetimeFigureOut">
              <a:rPr lang="en-GB" altLang="en-US"/>
              <a:pPr/>
              <a:t>23/01/2017</a:t>
            </a:fld>
            <a:endParaRPr lang="en-GB" altLang="en-US"/>
          </a:p>
        </p:txBody>
      </p:sp>
      <p:sp>
        <p:nvSpPr>
          <p:cNvPr id="5" name="Footer Placeholder 4"/>
          <p:cNvSpPr>
            <a:spLocks noGrp="1"/>
          </p:cNvSpPr>
          <p:nvPr>
            <p:ph type="ftr" sz="quarter" idx="3"/>
          </p:nvPr>
        </p:nvSpPr>
        <p:spPr>
          <a:xfrm>
            <a:off x="3028950" y="6356350"/>
            <a:ext cx="3086100" cy="365125"/>
          </a:xfrm>
          <a:prstGeom prst="rect">
            <a:avLst/>
          </a:prstGeom>
        </p:spPr>
        <p:txBody>
          <a:bodyPr vert="horz" wrap="square" lIns="145426" tIns="72713" rIns="145426" bIns="72713" numCol="1" anchor="ctr" anchorCtr="0" compatLnSpc="1">
            <a:prstTxWarp prst="textNoShape">
              <a:avLst/>
            </a:prstTxWarp>
          </a:bodyPr>
          <a:lstStyle>
            <a:lvl1pPr algn="ctr">
              <a:defRPr sz="1100">
                <a:solidFill>
                  <a:srgbClr val="898989"/>
                </a:solidFill>
              </a:defRPr>
            </a:lvl1pPr>
          </a:lstStyle>
          <a:p>
            <a:endParaRPr lang="en-GB" altLang="en-US"/>
          </a:p>
        </p:txBody>
      </p:sp>
      <p:sp>
        <p:nvSpPr>
          <p:cNvPr id="6" name="Slide Number Placeholder 5"/>
          <p:cNvSpPr>
            <a:spLocks noGrp="1"/>
          </p:cNvSpPr>
          <p:nvPr>
            <p:ph type="sldNum" sz="quarter" idx="4"/>
          </p:nvPr>
        </p:nvSpPr>
        <p:spPr>
          <a:xfrm>
            <a:off x="6457950" y="6356350"/>
            <a:ext cx="2057400" cy="365125"/>
          </a:xfrm>
          <a:prstGeom prst="rect">
            <a:avLst/>
          </a:prstGeom>
        </p:spPr>
        <p:txBody>
          <a:bodyPr vert="horz" wrap="square" lIns="145426" tIns="72713" rIns="145426" bIns="72713" numCol="1" anchor="ctr" anchorCtr="0" compatLnSpc="1">
            <a:prstTxWarp prst="textNoShape">
              <a:avLst/>
            </a:prstTxWarp>
          </a:bodyPr>
          <a:lstStyle>
            <a:lvl1pPr algn="r">
              <a:defRPr sz="1100">
                <a:solidFill>
                  <a:srgbClr val="898989"/>
                </a:solidFill>
              </a:defRPr>
            </a:lvl1pPr>
          </a:lstStyle>
          <a:p>
            <a:fld id="{9E8F25B1-51F3-498F-A50A-B1D1A89BDC26}" type="slidenum">
              <a:rPr lang="en-GB" altLang="en-US"/>
              <a:pPr/>
              <a:t>‹#›</a:t>
            </a:fld>
            <a:endParaRPr lang="en-GB" alt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ransition spd="med">
    <p:fade/>
  </p:transition>
  <p:txStyles>
    <p:titleStyle>
      <a:lvl1pPr algn="l" defTabSz="871538" rtl="0" eaLnBrk="1" fontAlgn="base" hangingPunct="1">
        <a:lnSpc>
          <a:spcPct val="90000"/>
        </a:lnSpc>
        <a:spcBef>
          <a:spcPct val="0"/>
        </a:spcBef>
        <a:spcAft>
          <a:spcPct val="0"/>
        </a:spcAft>
        <a:defRPr sz="4200" kern="1200">
          <a:solidFill>
            <a:schemeClr val="tx1"/>
          </a:solidFill>
          <a:latin typeface="+mj-lt"/>
          <a:ea typeface="+mj-ea"/>
          <a:cs typeface="+mj-cs"/>
        </a:defRPr>
      </a:lvl1pPr>
      <a:lvl2pPr algn="l" defTabSz="871538" rtl="0" eaLnBrk="1" fontAlgn="base" hangingPunct="1">
        <a:lnSpc>
          <a:spcPct val="90000"/>
        </a:lnSpc>
        <a:spcBef>
          <a:spcPct val="0"/>
        </a:spcBef>
        <a:spcAft>
          <a:spcPct val="0"/>
        </a:spcAft>
        <a:defRPr sz="4200">
          <a:solidFill>
            <a:schemeClr val="tx1"/>
          </a:solidFill>
          <a:latin typeface="Calibri Light" pitchFamily="34" charset="0"/>
        </a:defRPr>
      </a:lvl2pPr>
      <a:lvl3pPr algn="l" defTabSz="871538" rtl="0" eaLnBrk="1" fontAlgn="base" hangingPunct="1">
        <a:lnSpc>
          <a:spcPct val="90000"/>
        </a:lnSpc>
        <a:spcBef>
          <a:spcPct val="0"/>
        </a:spcBef>
        <a:spcAft>
          <a:spcPct val="0"/>
        </a:spcAft>
        <a:defRPr sz="4200">
          <a:solidFill>
            <a:schemeClr val="tx1"/>
          </a:solidFill>
          <a:latin typeface="Calibri Light" pitchFamily="34" charset="0"/>
        </a:defRPr>
      </a:lvl3pPr>
      <a:lvl4pPr algn="l" defTabSz="871538" rtl="0" eaLnBrk="1" fontAlgn="base" hangingPunct="1">
        <a:lnSpc>
          <a:spcPct val="90000"/>
        </a:lnSpc>
        <a:spcBef>
          <a:spcPct val="0"/>
        </a:spcBef>
        <a:spcAft>
          <a:spcPct val="0"/>
        </a:spcAft>
        <a:defRPr sz="4200">
          <a:solidFill>
            <a:schemeClr val="tx1"/>
          </a:solidFill>
          <a:latin typeface="Calibri Light" pitchFamily="34" charset="0"/>
        </a:defRPr>
      </a:lvl4pPr>
      <a:lvl5pPr algn="l" defTabSz="871538" rtl="0" eaLnBrk="1" fontAlgn="base" hangingPunct="1">
        <a:lnSpc>
          <a:spcPct val="90000"/>
        </a:lnSpc>
        <a:spcBef>
          <a:spcPct val="0"/>
        </a:spcBef>
        <a:spcAft>
          <a:spcPct val="0"/>
        </a:spcAft>
        <a:defRPr sz="4200">
          <a:solidFill>
            <a:schemeClr val="tx1"/>
          </a:solidFill>
          <a:latin typeface="Calibri Light" pitchFamily="34" charset="0"/>
        </a:defRPr>
      </a:lvl5pPr>
      <a:lvl6pPr marL="457200" algn="l" defTabSz="871538" rtl="0" eaLnBrk="1" fontAlgn="base" hangingPunct="1">
        <a:lnSpc>
          <a:spcPct val="90000"/>
        </a:lnSpc>
        <a:spcBef>
          <a:spcPct val="0"/>
        </a:spcBef>
        <a:spcAft>
          <a:spcPct val="0"/>
        </a:spcAft>
        <a:defRPr sz="4200">
          <a:solidFill>
            <a:schemeClr val="tx1"/>
          </a:solidFill>
          <a:latin typeface="Calibri Light" pitchFamily="34" charset="0"/>
        </a:defRPr>
      </a:lvl6pPr>
      <a:lvl7pPr marL="914400" algn="l" defTabSz="871538" rtl="0" eaLnBrk="1" fontAlgn="base" hangingPunct="1">
        <a:lnSpc>
          <a:spcPct val="90000"/>
        </a:lnSpc>
        <a:spcBef>
          <a:spcPct val="0"/>
        </a:spcBef>
        <a:spcAft>
          <a:spcPct val="0"/>
        </a:spcAft>
        <a:defRPr sz="4200">
          <a:solidFill>
            <a:schemeClr val="tx1"/>
          </a:solidFill>
          <a:latin typeface="Calibri Light" pitchFamily="34" charset="0"/>
        </a:defRPr>
      </a:lvl7pPr>
      <a:lvl8pPr marL="1371600" algn="l" defTabSz="871538" rtl="0" eaLnBrk="1" fontAlgn="base" hangingPunct="1">
        <a:lnSpc>
          <a:spcPct val="90000"/>
        </a:lnSpc>
        <a:spcBef>
          <a:spcPct val="0"/>
        </a:spcBef>
        <a:spcAft>
          <a:spcPct val="0"/>
        </a:spcAft>
        <a:defRPr sz="4200">
          <a:solidFill>
            <a:schemeClr val="tx1"/>
          </a:solidFill>
          <a:latin typeface="Calibri Light" pitchFamily="34" charset="0"/>
        </a:defRPr>
      </a:lvl8pPr>
      <a:lvl9pPr marL="1828800" algn="l" defTabSz="871538" rtl="0" eaLnBrk="1" fontAlgn="base" hangingPunct="1">
        <a:lnSpc>
          <a:spcPct val="90000"/>
        </a:lnSpc>
        <a:spcBef>
          <a:spcPct val="0"/>
        </a:spcBef>
        <a:spcAft>
          <a:spcPct val="0"/>
        </a:spcAft>
        <a:defRPr sz="4200">
          <a:solidFill>
            <a:schemeClr val="tx1"/>
          </a:solidFill>
          <a:latin typeface="Calibri Light" pitchFamily="34" charset="0"/>
        </a:defRPr>
      </a:lvl9pPr>
    </p:titleStyle>
    <p:bodyStyle>
      <a:lvl1pPr marL="217488" indent="-217488" algn="l" defTabSz="871538" rtl="0" eaLnBrk="1" fontAlgn="base" hangingPunct="1">
        <a:lnSpc>
          <a:spcPct val="90000"/>
        </a:lnSpc>
        <a:spcBef>
          <a:spcPts val="950"/>
        </a:spcBef>
        <a:spcAft>
          <a:spcPct val="0"/>
        </a:spcAft>
        <a:buFont typeface="Arial" pitchFamily="34" charset="0"/>
        <a:buChar char="•"/>
        <a:defRPr sz="2700" kern="1200">
          <a:solidFill>
            <a:schemeClr val="tx1"/>
          </a:solidFill>
          <a:latin typeface="+mn-lt"/>
          <a:ea typeface="+mn-ea"/>
          <a:cs typeface="+mn-cs"/>
        </a:defRPr>
      </a:lvl1pPr>
      <a:lvl2pPr marL="654050" indent="-217488" algn="l" defTabSz="871538" rtl="0" eaLnBrk="1" fontAlgn="base" hangingPunct="1">
        <a:lnSpc>
          <a:spcPct val="90000"/>
        </a:lnSpc>
        <a:spcBef>
          <a:spcPts val="475"/>
        </a:spcBef>
        <a:spcAft>
          <a:spcPct val="0"/>
        </a:spcAft>
        <a:buFont typeface="Arial" pitchFamily="34" charset="0"/>
        <a:buChar char="•"/>
        <a:defRPr sz="2300" kern="1200">
          <a:solidFill>
            <a:schemeClr val="tx1"/>
          </a:solidFill>
          <a:latin typeface="+mn-lt"/>
          <a:ea typeface="+mn-ea"/>
          <a:cs typeface="+mn-cs"/>
        </a:defRPr>
      </a:lvl2pPr>
      <a:lvl3pPr marL="1090613" indent="-217488" algn="l" defTabSz="871538" rtl="0" eaLnBrk="1" fontAlgn="base" hangingPunct="1">
        <a:lnSpc>
          <a:spcPct val="90000"/>
        </a:lnSpc>
        <a:spcBef>
          <a:spcPts val="475"/>
        </a:spcBef>
        <a:spcAft>
          <a:spcPct val="0"/>
        </a:spcAft>
        <a:buFont typeface="Arial" pitchFamily="34" charset="0"/>
        <a:buChar char="•"/>
        <a:defRPr sz="1900" kern="1200">
          <a:solidFill>
            <a:schemeClr val="tx1"/>
          </a:solidFill>
          <a:latin typeface="+mn-lt"/>
          <a:ea typeface="+mn-ea"/>
          <a:cs typeface="+mn-cs"/>
        </a:defRPr>
      </a:lvl3pPr>
      <a:lvl4pPr marL="1527175" indent="-217488" algn="l" defTabSz="871538" rtl="0" eaLnBrk="1" fontAlgn="base" hangingPunct="1">
        <a:lnSpc>
          <a:spcPct val="90000"/>
        </a:lnSpc>
        <a:spcBef>
          <a:spcPts val="475"/>
        </a:spcBef>
        <a:spcAft>
          <a:spcPct val="0"/>
        </a:spcAft>
        <a:buFont typeface="Arial" pitchFamily="34" charset="0"/>
        <a:buChar char="•"/>
        <a:defRPr sz="1700" kern="1200">
          <a:solidFill>
            <a:schemeClr val="tx1"/>
          </a:solidFill>
          <a:latin typeface="+mn-lt"/>
          <a:ea typeface="+mn-ea"/>
          <a:cs typeface="+mn-cs"/>
        </a:defRPr>
      </a:lvl4pPr>
      <a:lvl5pPr marL="1963738" indent="-217488" algn="l" defTabSz="871538" rtl="0" eaLnBrk="1" fontAlgn="base" hangingPunct="1">
        <a:lnSpc>
          <a:spcPct val="90000"/>
        </a:lnSpc>
        <a:spcBef>
          <a:spcPts val="475"/>
        </a:spcBef>
        <a:spcAft>
          <a:spcPct val="0"/>
        </a:spcAft>
        <a:buFont typeface="Arial" pitchFamily="34" charset="0"/>
        <a:buChar char="•"/>
        <a:defRPr sz="1700" kern="1200">
          <a:solidFill>
            <a:schemeClr val="tx1"/>
          </a:solidFill>
          <a:latin typeface="+mn-lt"/>
          <a:ea typeface="+mn-ea"/>
          <a:cs typeface="+mn-cs"/>
        </a:defRPr>
      </a:lvl5pPr>
      <a:lvl6pPr marL="2400731" indent="-218249" algn="l" defTabSz="872993" rtl="0" eaLnBrk="1" latinLnBrk="0" hangingPunct="1">
        <a:lnSpc>
          <a:spcPct val="90000"/>
        </a:lnSpc>
        <a:spcBef>
          <a:spcPts val="477"/>
        </a:spcBef>
        <a:buFont typeface="Arial" panose="020B0604020202020204" pitchFamily="34" charset="0"/>
        <a:buChar char="•"/>
        <a:defRPr sz="1700" kern="1200">
          <a:solidFill>
            <a:schemeClr val="tx1"/>
          </a:solidFill>
          <a:latin typeface="+mn-lt"/>
          <a:ea typeface="+mn-ea"/>
          <a:cs typeface="+mn-cs"/>
        </a:defRPr>
      </a:lvl6pPr>
      <a:lvl7pPr marL="2837229" indent="-218249" algn="l" defTabSz="872993" rtl="0" eaLnBrk="1" latinLnBrk="0" hangingPunct="1">
        <a:lnSpc>
          <a:spcPct val="90000"/>
        </a:lnSpc>
        <a:spcBef>
          <a:spcPts val="477"/>
        </a:spcBef>
        <a:buFont typeface="Arial" panose="020B0604020202020204" pitchFamily="34" charset="0"/>
        <a:buChar char="•"/>
        <a:defRPr sz="1700" kern="1200">
          <a:solidFill>
            <a:schemeClr val="tx1"/>
          </a:solidFill>
          <a:latin typeface="+mn-lt"/>
          <a:ea typeface="+mn-ea"/>
          <a:cs typeface="+mn-cs"/>
        </a:defRPr>
      </a:lvl7pPr>
      <a:lvl8pPr marL="3273725" indent="-218249" algn="l" defTabSz="872993" rtl="0" eaLnBrk="1" latinLnBrk="0" hangingPunct="1">
        <a:lnSpc>
          <a:spcPct val="90000"/>
        </a:lnSpc>
        <a:spcBef>
          <a:spcPts val="477"/>
        </a:spcBef>
        <a:buFont typeface="Arial" panose="020B0604020202020204" pitchFamily="34" charset="0"/>
        <a:buChar char="•"/>
        <a:defRPr sz="1700" kern="1200">
          <a:solidFill>
            <a:schemeClr val="tx1"/>
          </a:solidFill>
          <a:latin typeface="+mn-lt"/>
          <a:ea typeface="+mn-ea"/>
          <a:cs typeface="+mn-cs"/>
        </a:defRPr>
      </a:lvl8pPr>
      <a:lvl9pPr marL="3710222" indent="-218249" algn="l" defTabSz="872993" rtl="0" eaLnBrk="1" latinLnBrk="0" hangingPunct="1">
        <a:lnSpc>
          <a:spcPct val="90000"/>
        </a:lnSpc>
        <a:spcBef>
          <a:spcPts val="477"/>
        </a:spcBef>
        <a:buFont typeface="Arial" panose="020B0604020202020204" pitchFamily="34" charset="0"/>
        <a:buChar char="•"/>
        <a:defRPr sz="1700" kern="1200">
          <a:solidFill>
            <a:schemeClr val="tx1"/>
          </a:solidFill>
          <a:latin typeface="+mn-lt"/>
          <a:ea typeface="+mn-ea"/>
          <a:cs typeface="+mn-cs"/>
        </a:defRPr>
      </a:lvl9pPr>
    </p:bodyStyle>
    <p:otherStyle>
      <a:defPPr>
        <a:defRPr lang="en-US"/>
      </a:defPPr>
      <a:lvl1pPr marL="0" algn="l" defTabSz="872993" rtl="0" eaLnBrk="1" latinLnBrk="0" hangingPunct="1">
        <a:defRPr sz="1700" kern="1200">
          <a:solidFill>
            <a:schemeClr val="tx1"/>
          </a:solidFill>
          <a:latin typeface="+mn-lt"/>
          <a:ea typeface="+mn-ea"/>
          <a:cs typeface="+mn-cs"/>
        </a:defRPr>
      </a:lvl1pPr>
      <a:lvl2pPr marL="436496" algn="l" defTabSz="872993" rtl="0" eaLnBrk="1" latinLnBrk="0" hangingPunct="1">
        <a:defRPr sz="1700" kern="1200">
          <a:solidFill>
            <a:schemeClr val="tx1"/>
          </a:solidFill>
          <a:latin typeface="+mn-lt"/>
          <a:ea typeface="+mn-ea"/>
          <a:cs typeface="+mn-cs"/>
        </a:defRPr>
      </a:lvl2pPr>
      <a:lvl3pPr marL="872993" algn="l" defTabSz="872993" rtl="0" eaLnBrk="1" latinLnBrk="0" hangingPunct="1">
        <a:defRPr sz="1700" kern="1200">
          <a:solidFill>
            <a:schemeClr val="tx1"/>
          </a:solidFill>
          <a:latin typeface="+mn-lt"/>
          <a:ea typeface="+mn-ea"/>
          <a:cs typeface="+mn-cs"/>
        </a:defRPr>
      </a:lvl3pPr>
      <a:lvl4pPr marL="1309489" algn="l" defTabSz="872993" rtl="0" eaLnBrk="1" latinLnBrk="0" hangingPunct="1">
        <a:defRPr sz="1700" kern="1200">
          <a:solidFill>
            <a:schemeClr val="tx1"/>
          </a:solidFill>
          <a:latin typeface="+mn-lt"/>
          <a:ea typeface="+mn-ea"/>
          <a:cs typeface="+mn-cs"/>
        </a:defRPr>
      </a:lvl4pPr>
      <a:lvl5pPr marL="1745987" algn="l" defTabSz="872993" rtl="0" eaLnBrk="1" latinLnBrk="0" hangingPunct="1">
        <a:defRPr sz="1700" kern="1200">
          <a:solidFill>
            <a:schemeClr val="tx1"/>
          </a:solidFill>
          <a:latin typeface="+mn-lt"/>
          <a:ea typeface="+mn-ea"/>
          <a:cs typeface="+mn-cs"/>
        </a:defRPr>
      </a:lvl5pPr>
      <a:lvl6pPr marL="2182484" algn="l" defTabSz="872993" rtl="0" eaLnBrk="1" latinLnBrk="0" hangingPunct="1">
        <a:defRPr sz="1700" kern="1200">
          <a:solidFill>
            <a:schemeClr val="tx1"/>
          </a:solidFill>
          <a:latin typeface="+mn-lt"/>
          <a:ea typeface="+mn-ea"/>
          <a:cs typeface="+mn-cs"/>
        </a:defRPr>
      </a:lvl6pPr>
      <a:lvl7pPr marL="2618980" algn="l" defTabSz="872993" rtl="0" eaLnBrk="1" latinLnBrk="0" hangingPunct="1">
        <a:defRPr sz="1700" kern="1200">
          <a:solidFill>
            <a:schemeClr val="tx1"/>
          </a:solidFill>
          <a:latin typeface="+mn-lt"/>
          <a:ea typeface="+mn-ea"/>
          <a:cs typeface="+mn-cs"/>
        </a:defRPr>
      </a:lvl7pPr>
      <a:lvl8pPr marL="3055476" algn="l" defTabSz="872993" rtl="0" eaLnBrk="1" latinLnBrk="0" hangingPunct="1">
        <a:defRPr sz="1700" kern="1200">
          <a:solidFill>
            <a:schemeClr val="tx1"/>
          </a:solidFill>
          <a:latin typeface="+mn-lt"/>
          <a:ea typeface="+mn-ea"/>
          <a:cs typeface="+mn-cs"/>
        </a:defRPr>
      </a:lvl8pPr>
      <a:lvl9pPr marL="3491973" algn="l" defTabSz="872993" rtl="0" eaLnBrk="1" latinLnBrk="0" hangingPunct="1">
        <a:defRPr sz="17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lumMod val="0"/>
                <a:lumOff val="100000"/>
              </a:schemeClr>
            </a:gs>
            <a:gs pos="28000">
              <a:schemeClr val="accent1">
                <a:lumMod val="0"/>
                <a:lumOff val="100000"/>
              </a:schemeClr>
            </a:gs>
            <a:gs pos="78000">
              <a:schemeClr val="accent5">
                <a:lumMod val="40000"/>
                <a:lumOff val="60000"/>
              </a:schemeClr>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356350"/>
            <a:ext cx="2057400" cy="365125"/>
          </a:xfrm>
          <a:prstGeom prst="rect">
            <a:avLst/>
          </a:prstGeom>
        </p:spPr>
        <p:txBody>
          <a:bodyPr vert="horz" wrap="square" lIns="91440" tIns="45720" rIns="91440" bIns="45720" numCol="1" anchor="ctr" anchorCtr="0" compatLnSpc="1">
            <a:prstTxWarp prst="textNoShape">
              <a:avLst/>
            </a:prstTxWarp>
          </a:bodyPr>
          <a:lstStyle>
            <a:lvl1pPr>
              <a:defRPr sz="800">
                <a:solidFill>
                  <a:srgbClr val="898989"/>
                </a:solidFill>
              </a:defRPr>
            </a:lvl1pPr>
          </a:lstStyle>
          <a:p>
            <a:fld id="{4B99CC37-F131-4F58-A04A-FAB009CDC4BF}" type="datetimeFigureOut">
              <a:rPr lang="en-GB" altLang="en-US"/>
              <a:pPr/>
              <a:t>23/01/2017</a:t>
            </a:fld>
            <a:endParaRPr lang="en-GB" altLang="en-US"/>
          </a:p>
        </p:txBody>
      </p:sp>
      <p:sp>
        <p:nvSpPr>
          <p:cNvPr id="5" name="Footer Placeholder 4"/>
          <p:cNvSpPr>
            <a:spLocks noGrp="1"/>
          </p:cNvSpPr>
          <p:nvPr>
            <p:ph type="ftr" sz="quarter" idx="3"/>
          </p:nvPr>
        </p:nvSpPr>
        <p:spPr>
          <a:xfrm>
            <a:off x="3028950" y="6356350"/>
            <a:ext cx="3086100" cy="365125"/>
          </a:xfrm>
          <a:prstGeom prst="rect">
            <a:avLst/>
          </a:prstGeom>
        </p:spPr>
        <p:txBody>
          <a:bodyPr vert="horz" wrap="square" lIns="91440" tIns="45720" rIns="91440" bIns="45720" numCol="1" anchor="ctr" anchorCtr="0" compatLnSpc="1">
            <a:prstTxWarp prst="textNoShape">
              <a:avLst/>
            </a:prstTxWarp>
          </a:bodyPr>
          <a:lstStyle>
            <a:lvl1pPr algn="ctr">
              <a:defRPr sz="800">
                <a:solidFill>
                  <a:srgbClr val="898989"/>
                </a:solidFill>
              </a:defRPr>
            </a:lvl1pPr>
          </a:lstStyle>
          <a:p>
            <a:endParaRPr lang="en-GB" altLang="en-US"/>
          </a:p>
        </p:txBody>
      </p:sp>
      <p:sp>
        <p:nvSpPr>
          <p:cNvPr id="6" name="Slide Number Placeholder 5"/>
          <p:cNvSpPr>
            <a:spLocks noGrp="1"/>
          </p:cNvSpPr>
          <p:nvPr>
            <p:ph type="sldNum" sz="quarter" idx="4"/>
          </p:nvPr>
        </p:nvSpPr>
        <p:spPr>
          <a:xfrm>
            <a:off x="6457950" y="6356350"/>
            <a:ext cx="2057400" cy="365125"/>
          </a:xfrm>
          <a:prstGeom prst="rect">
            <a:avLst/>
          </a:prstGeom>
        </p:spPr>
        <p:txBody>
          <a:bodyPr vert="horz" wrap="square" lIns="91440" tIns="45720" rIns="91440" bIns="45720" numCol="1" anchor="ctr" anchorCtr="0" compatLnSpc="1">
            <a:prstTxWarp prst="textNoShape">
              <a:avLst/>
            </a:prstTxWarp>
          </a:bodyPr>
          <a:lstStyle>
            <a:lvl1pPr algn="r">
              <a:defRPr sz="800">
                <a:solidFill>
                  <a:srgbClr val="898989"/>
                </a:solidFill>
              </a:defRPr>
            </a:lvl1pPr>
          </a:lstStyle>
          <a:p>
            <a:fld id="{9F73ECD6-6A87-4271-A1AF-C2613F532E8F}" type="slidenum">
              <a:rPr lang="en-GB" altLang="en-US"/>
              <a:pPr/>
              <a:t>‹#›</a:t>
            </a:fld>
            <a:endParaRPr lang="en-GB" altLang="en-US"/>
          </a:p>
        </p:txBody>
      </p:sp>
    </p:spTree>
  </p:cSld>
  <p:clrMap bg1="lt1" tx1="dk1" bg2="lt2" tx2="dk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 id="2147483712" r:id="rId5"/>
    <p:sldLayoutId id="2147483713" r:id="rId6"/>
    <p:sldLayoutId id="2147483714" r:id="rId7"/>
    <p:sldLayoutId id="2147483715" r:id="rId8"/>
    <p:sldLayoutId id="2147483716" r:id="rId9"/>
    <p:sldLayoutId id="2147483717" r:id="rId10"/>
    <p:sldLayoutId id="2147483718" r:id="rId11"/>
  </p:sldLayoutIdLst>
  <p:transition spd="med">
    <p:fade/>
  </p:transition>
  <p:txStyles>
    <p:titleStyle>
      <a:lvl1pPr algn="l" defTabSz="617538" rtl="0" fontAlgn="base">
        <a:lnSpc>
          <a:spcPct val="90000"/>
        </a:lnSpc>
        <a:spcBef>
          <a:spcPct val="0"/>
        </a:spcBef>
        <a:spcAft>
          <a:spcPct val="0"/>
        </a:spcAft>
        <a:defRPr sz="2900" kern="1200">
          <a:solidFill>
            <a:schemeClr val="tx1"/>
          </a:solidFill>
          <a:latin typeface="+mj-lt"/>
          <a:ea typeface="+mj-ea"/>
          <a:cs typeface="+mj-cs"/>
        </a:defRPr>
      </a:lvl1pPr>
      <a:lvl2pPr algn="l" defTabSz="617538" rtl="0" fontAlgn="base">
        <a:lnSpc>
          <a:spcPct val="90000"/>
        </a:lnSpc>
        <a:spcBef>
          <a:spcPct val="0"/>
        </a:spcBef>
        <a:spcAft>
          <a:spcPct val="0"/>
        </a:spcAft>
        <a:defRPr sz="2900">
          <a:solidFill>
            <a:schemeClr val="tx1"/>
          </a:solidFill>
          <a:latin typeface="Calibri Light" pitchFamily="34" charset="0"/>
        </a:defRPr>
      </a:lvl2pPr>
      <a:lvl3pPr algn="l" defTabSz="617538" rtl="0" fontAlgn="base">
        <a:lnSpc>
          <a:spcPct val="90000"/>
        </a:lnSpc>
        <a:spcBef>
          <a:spcPct val="0"/>
        </a:spcBef>
        <a:spcAft>
          <a:spcPct val="0"/>
        </a:spcAft>
        <a:defRPr sz="2900">
          <a:solidFill>
            <a:schemeClr val="tx1"/>
          </a:solidFill>
          <a:latin typeface="Calibri Light" pitchFamily="34" charset="0"/>
        </a:defRPr>
      </a:lvl3pPr>
      <a:lvl4pPr algn="l" defTabSz="617538" rtl="0" fontAlgn="base">
        <a:lnSpc>
          <a:spcPct val="90000"/>
        </a:lnSpc>
        <a:spcBef>
          <a:spcPct val="0"/>
        </a:spcBef>
        <a:spcAft>
          <a:spcPct val="0"/>
        </a:spcAft>
        <a:defRPr sz="2900">
          <a:solidFill>
            <a:schemeClr val="tx1"/>
          </a:solidFill>
          <a:latin typeface="Calibri Light" pitchFamily="34" charset="0"/>
        </a:defRPr>
      </a:lvl4pPr>
      <a:lvl5pPr algn="l" defTabSz="617538" rtl="0" fontAlgn="base">
        <a:lnSpc>
          <a:spcPct val="90000"/>
        </a:lnSpc>
        <a:spcBef>
          <a:spcPct val="0"/>
        </a:spcBef>
        <a:spcAft>
          <a:spcPct val="0"/>
        </a:spcAft>
        <a:defRPr sz="2900">
          <a:solidFill>
            <a:schemeClr val="tx1"/>
          </a:solidFill>
          <a:latin typeface="Calibri Light" pitchFamily="34" charset="0"/>
        </a:defRPr>
      </a:lvl5pPr>
      <a:lvl6pPr marL="457200" algn="l" defTabSz="617538" rtl="0" fontAlgn="base">
        <a:lnSpc>
          <a:spcPct val="90000"/>
        </a:lnSpc>
        <a:spcBef>
          <a:spcPct val="0"/>
        </a:spcBef>
        <a:spcAft>
          <a:spcPct val="0"/>
        </a:spcAft>
        <a:defRPr sz="2900">
          <a:solidFill>
            <a:schemeClr val="tx1"/>
          </a:solidFill>
          <a:latin typeface="Calibri Light" pitchFamily="34" charset="0"/>
        </a:defRPr>
      </a:lvl6pPr>
      <a:lvl7pPr marL="914400" algn="l" defTabSz="617538" rtl="0" fontAlgn="base">
        <a:lnSpc>
          <a:spcPct val="90000"/>
        </a:lnSpc>
        <a:spcBef>
          <a:spcPct val="0"/>
        </a:spcBef>
        <a:spcAft>
          <a:spcPct val="0"/>
        </a:spcAft>
        <a:defRPr sz="2900">
          <a:solidFill>
            <a:schemeClr val="tx1"/>
          </a:solidFill>
          <a:latin typeface="Calibri Light" pitchFamily="34" charset="0"/>
        </a:defRPr>
      </a:lvl7pPr>
      <a:lvl8pPr marL="1371600" algn="l" defTabSz="617538" rtl="0" fontAlgn="base">
        <a:lnSpc>
          <a:spcPct val="90000"/>
        </a:lnSpc>
        <a:spcBef>
          <a:spcPct val="0"/>
        </a:spcBef>
        <a:spcAft>
          <a:spcPct val="0"/>
        </a:spcAft>
        <a:defRPr sz="2900">
          <a:solidFill>
            <a:schemeClr val="tx1"/>
          </a:solidFill>
          <a:latin typeface="Calibri Light" pitchFamily="34" charset="0"/>
        </a:defRPr>
      </a:lvl8pPr>
      <a:lvl9pPr marL="1828800" algn="l" defTabSz="617538" rtl="0" fontAlgn="base">
        <a:lnSpc>
          <a:spcPct val="90000"/>
        </a:lnSpc>
        <a:spcBef>
          <a:spcPct val="0"/>
        </a:spcBef>
        <a:spcAft>
          <a:spcPct val="0"/>
        </a:spcAft>
        <a:defRPr sz="2900">
          <a:solidFill>
            <a:schemeClr val="tx1"/>
          </a:solidFill>
          <a:latin typeface="Calibri Light" pitchFamily="34" charset="0"/>
        </a:defRPr>
      </a:lvl9pPr>
    </p:titleStyle>
    <p:bodyStyle>
      <a:lvl1pPr marL="153988" indent="-153988" algn="l" defTabSz="617538" rtl="0" fontAlgn="base">
        <a:lnSpc>
          <a:spcPct val="90000"/>
        </a:lnSpc>
        <a:spcBef>
          <a:spcPts val="675"/>
        </a:spcBef>
        <a:spcAft>
          <a:spcPct val="0"/>
        </a:spcAft>
        <a:buFont typeface="Arial" pitchFamily="34" charset="0"/>
        <a:buChar char="•"/>
        <a:defRPr kern="1200">
          <a:solidFill>
            <a:schemeClr val="tx1"/>
          </a:solidFill>
          <a:latin typeface="+mn-lt"/>
          <a:ea typeface="+mn-ea"/>
          <a:cs typeface="+mn-cs"/>
        </a:defRPr>
      </a:lvl1pPr>
      <a:lvl2pPr marL="461963" indent="-153988" algn="l" defTabSz="617538" rtl="0" fontAlgn="base">
        <a:lnSpc>
          <a:spcPct val="90000"/>
        </a:lnSpc>
        <a:spcBef>
          <a:spcPts val="338"/>
        </a:spcBef>
        <a:spcAft>
          <a:spcPct val="0"/>
        </a:spcAft>
        <a:buFont typeface="Arial" pitchFamily="34" charset="0"/>
        <a:buChar char="•"/>
        <a:defRPr sz="1600" kern="1200">
          <a:solidFill>
            <a:schemeClr val="tx1"/>
          </a:solidFill>
          <a:latin typeface="+mn-lt"/>
          <a:ea typeface="+mn-ea"/>
          <a:cs typeface="+mn-cs"/>
        </a:defRPr>
      </a:lvl2pPr>
      <a:lvl3pPr marL="771525" indent="-153988" algn="l" defTabSz="617538" rtl="0" fontAlgn="base">
        <a:lnSpc>
          <a:spcPct val="90000"/>
        </a:lnSpc>
        <a:spcBef>
          <a:spcPts val="338"/>
        </a:spcBef>
        <a:spcAft>
          <a:spcPct val="0"/>
        </a:spcAft>
        <a:buFont typeface="Arial" pitchFamily="34" charset="0"/>
        <a:buChar char="•"/>
        <a:defRPr sz="1300" kern="1200">
          <a:solidFill>
            <a:schemeClr val="tx1"/>
          </a:solidFill>
          <a:latin typeface="+mn-lt"/>
          <a:ea typeface="+mn-ea"/>
          <a:cs typeface="+mn-cs"/>
        </a:defRPr>
      </a:lvl3pPr>
      <a:lvl4pPr marL="1079500" indent="-153988" algn="l" defTabSz="617538" rtl="0" fontAlgn="base">
        <a:lnSpc>
          <a:spcPct val="90000"/>
        </a:lnSpc>
        <a:spcBef>
          <a:spcPts val="338"/>
        </a:spcBef>
        <a:spcAft>
          <a:spcPct val="0"/>
        </a:spcAft>
        <a:buFont typeface="Arial" pitchFamily="34" charset="0"/>
        <a:buChar char="•"/>
        <a:defRPr sz="1200" kern="1200">
          <a:solidFill>
            <a:schemeClr val="tx1"/>
          </a:solidFill>
          <a:latin typeface="+mn-lt"/>
          <a:ea typeface="+mn-ea"/>
          <a:cs typeface="+mn-cs"/>
        </a:defRPr>
      </a:lvl4pPr>
      <a:lvl5pPr marL="1389063" indent="-153988" algn="l" defTabSz="617538" rtl="0" fontAlgn="base">
        <a:lnSpc>
          <a:spcPct val="90000"/>
        </a:lnSpc>
        <a:spcBef>
          <a:spcPts val="338"/>
        </a:spcBef>
        <a:spcAft>
          <a:spcPct val="0"/>
        </a:spcAft>
        <a:buFont typeface="Arial" pitchFamily="34" charset="0"/>
        <a:buChar char="•"/>
        <a:defRPr sz="1200" kern="1200">
          <a:solidFill>
            <a:schemeClr val="tx1"/>
          </a:solidFill>
          <a:latin typeface="+mn-lt"/>
          <a:ea typeface="+mn-ea"/>
          <a:cs typeface="+mn-cs"/>
        </a:defRPr>
      </a:lvl5pPr>
      <a:lvl6pPr marL="1698486" indent="-154409" algn="l" defTabSz="617631" rtl="0" eaLnBrk="1" latinLnBrk="0" hangingPunct="1">
        <a:lnSpc>
          <a:spcPct val="90000"/>
        </a:lnSpc>
        <a:spcBef>
          <a:spcPts val="338"/>
        </a:spcBef>
        <a:buFont typeface="Arial" panose="020B0604020202020204" pitchFamily="34" charset="0"/>
        <a:buChar char="•"/>
        <a:defRPr sz="1217" kern="1200">
          <a:solidFill>
            <a:schemeClr val="tx1"/>
          </a:solidFill>
          <a:latin typeface="+mn-lt"/>
          <a:ea typeface="+mn-ea"/>
          <a:cs typeface="+mn-cs"/>
        </a:defRPr>
      </a:lvl6pPr>
      <a:lvl7pPr marL="2007303" indent="-154409" algn="l" defTabSz="617631" rtl="0" eaLnBrk="1" latinLnBrk="0" hangingPunct="1">
        <a:lnSpc>
          <a:spcPct val="90000"/>
        </a:lnSpc>
        <a:spcBef>
          <a:spcPts val="338"/>
        </a:spcBef>
        <a:buFont typeface="Arial" panose="020B0604020202020204" pitchFamily="34" charset="0"/>
        <a:buChar char="•"/>
        <a:defRPr sz="1217" kern="1200">
          <a:solidFill>
            <a:schemeClr val="tx1"/>
          </a:solidFill>
          <a:latin typeface="+mn-lt"/>
          <a:ea typeface="+mn-ea"/>
          <a:cs typeface="+mn-cs"/>
        </a:defRPr>
      </a:lvl7pPr>
      <a:lvl8pPr marL="2316119" indent="-154409" algn="l" defTabSz="617631" rtl="0" eaLnBrk="1" latinLnBrk="0" hangingPunct="1">
        <a:lnSpc>
          <a:spcPct val="90000"/>
        </a:lnSpc>
        <a:spcBef>
          <a:spcPts val="338"/>
        </a:spcBef>
        <a:buFont typeface="Arial" panose="020B0604020202020204" pitchFamily="34" charset="0"/>
        <a:buChar char="•"/>
        <a:defRPr sz="1217" kern="1200">
          <a:solidFill>
            <a:schemeClr val="tx1"/>
          </a:solidFill>
          <a:latin typeface="+mn-lt"/>
          <a:ea typeface="+mn-ea"/>
          <a:cs typeface="+mn-cs"/>
        </a:defRPr>
      </a:lvl8pPr>
      <a:lvl9pPr marL="2624934" indent="-154409" algn="l" defTabSz="617631" rtl="0" eaLnBrk="1" latinLnBrk="0" hangingPunct="1">
        <a:lnSpc>
          <a:spcPct val="90000"/>
        </a:lnSpc>
        <a:spcBef>
          <a:spcPts val="338"/>
        </a:spcBef>
        <a:buFont typeface="Arial" panose="020B0604020202020204" pitchFamily="34" charset="0"/>
        <a:buChar char="•"/>
        <a:defRPr sz="1217" kern="1200">
          <a:solidFill>
            <a:schemeClr val="tx1"/>
          </a:solidFill>
          <a:latin typeface="+mn-lt"/>
          <a:ea typeface="+mn-ea"/>
          <a:cs typeface="+mn-cs"/>
        </a:defRPr>
      </a:lvl9pPr>
    </p:bodyStyle>
    <p:otherStyle>
      <a:defPPr>
        <a:defRPr lang="en-US"/>
      </a:defPPr>
      <a:lvl1pPr marL="0" algn="l" defTabSz="617631" rtl="0" eaLnBrk="1" latinLnBrk="0" hangingPunct="1">
        <a:defRPr sz="1217" kern="1200">
          <a:solidFill>
            <a:schemeClr val="tx1"/>
          </a:solidFill>
          <a:latin typeface="+mn-lt"/>
          <a:ea typeface="+mn-ea"/>
          <a:cs typeface="+mn-cs"/>
        </a:defRPr>
      </a:lvl1pPr>
      <a:lvl2pPr marL="308816" algn="l" defTabSz="617631" rtl="0" eaLnBrk="1" latinLnBrk="0" hangingPunct="1">
        <a:defRPr sz="1217" kern="1200">
          <a:solidFill>
            <a:schemeClr val="tx1"/>
          </a:solidFill>
          <a:latin typeface="+mn-lt"/>
          <a:ea typeface="+mn-ea"/>
          <a:cs typeface="+mn-cs"/>
        </a:defRPr>
      </a:lvl2pPr>
      <a:lvl3pPr marL="617631" algn="l" defTabSz="617631" rtl="0" eaLnBrk="1" latinLnBrk="0" hangingPunct="1">
        <a:defRPr sz="1217" kern="1200">
          <a:solidFill>
            <a:schemeClr val="tx1"/>
          </a:solidFill>
          <a:latin typeface="+mn-lt"/>
          <a:ea typeface="+mn-ea"/>
          <a:cs typeface="+mn-cs"/>
        </a:defRPr>
      </a:lvl3pPr>
      <a:lvl4pPr marL="926447" algn="l" defTabSz="617631" rtl="0" eaLnBrk="1" latinLnBrk="0" hangingPunct="1">
        <a:defRPr sz="1217" kern="1200">
          <a:solidFill>
            <a:schemeClr val="tx1"/>
          </a:solidFill>
          <a:latin typeface="+mn-lt"/>
          <a:ea typeface="+mn-ea"/>
          <a:cs typeface="+mn-cs"/>
        </a:defRPr>
      </a:lvl4pPr>
      <a:lvl5pPr marL="1235264" algn="l" defTabSz="617631" rtl="0" eaLnBrk="1" latinLnBrk="0" hangingPunct="1">
        <a:defRPr sz="1217" kern="1200">
          <a:solidFill>
            <a:schemeClr val="tx1"/>
          </a:solidFill>
          <a:latin typeface="+mn-lt"/>
          <a:ea typeface="+mn-ea"/>
          <a:cs typeface="+mn-cs"/>
        </a:defRPr>
      </a:lvl5pPr>
      <a:lvl6pPr marL="1544079" algn="l" defTabSz="617631" rtl="0" eaLnBrk="1" latinLnBrk="0" hangingPunct="1">
        <a:defRPr sz="1217" kern="1200">
          <a:solidFill>
            <a:schemeClr val="tx1"/>
          </a:solidFill>
          <a:latin typeface="+mn-lt"/>
          <a:ea typeface="+mn-ea"/>
          <a:cs typeface="+mn-cs"/>
        </a:defRPr>
      </a:lvl6pPr>
      <a:lvl7pPr marL="1852895" algn="l" defTabSz="617631" rtl="0" eaLnBrk="1" latinLnBrk="0" hangingPunct="1">
        <a:defRPr sz="1217" kern="1200">
          <a:solidFill>
            <a:schemeClr val="tx1"/>
          </a:solidFill>
          <a:latin typeface="+mn-lt"/>
          <a:ea typeface="+mn-ea"/>
          <a:cs typeface="+mn-cs"/>
        </a:defRPr>
      </a:lvl7pPr>
      <a:lvl8pPr marL="2161710" algn="l" defTabSz="617631" rtl="0" eaLnBrk="1" latinLnBrk="0" hangingPunct="1">
        <a:defRPr sz="1217" kern="1200">
          <a:solidFill>
            <a:schemeClr val="tx1"/>
          </a:solidFill>
          <a:latin typeface="+mn-lt"/>
          <a:ea typeface="+mn-ea"/>
          <a:cs typeface="+mn-cs"/>
        </a:defRPr>
      </a:lvl8pPr>
      <a:lvl9pPr marL="2470526" algn="l" defTabSz="617631" rtl="0" eaLnBrk="1" latinLnBrk="0" hangingPunct="1">
        <a:defRPr sz="1217"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jpe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4.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s>
</file>

<file path=ppt/slides/_rels/slide1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7.xml"/><Relationship Id="rId4" Type="http://schemas.openxmlformats.org/officeDocument/2006/relationships/image" Target="../media/image32.png"/></Relationships>
</file>

<file path=ppt/slides/_rels/slide11.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7.xml"/><Relationship Id="rId4" Type="http://schemas.openxmlformats.org/officeDocument/2006/relationships/image" Target="../media/image12.emf"/></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0.jpeg"/><Relationship Id="rId1" Type="http://schemas.openxmlformats.org/officeDocument/2006/relationships/slideLayout" Target="../slideLayouts/slideLayout7.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7.jpeg"/><Relationship Id="rId7" Type="http://schemas.openxmlformats.org/officeDocument/2006/relationships/image" Target="../media/image21.jpeg"/><Relationship Id="rId2" Type="http://schemas.openxmlformats.org/officeDocument/2006/relationships/image" Target="../media/image10.jpeg"/><Relationship Id="rId1" Type="http://schemas.openxmlformats.org/officeDocument/2006/relationships/slideLayout" Target="../slideLayouts/slideLayout7.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jpeg"/></Relationships>
</file>

<file path=ppt/slides/_rels/slide8.xml.rels><?xml version="1.0" encoding="UTF-8" standalone="yes"?>
<Relationships xmlns="http://schemas.openxmlformats.org/package/2006/relationships"><Relationship Id="rId8" Type="http://schemas.openxmlformats.org/officeDocument/2006/relationships/image" Target="../media/image27.jpeg"/><Relationship Id="rId3" Type="http://schemas.openxmlformats.org/officeDocument/2006/relationships/image" Target="../media/image22.png"/><Relationship Id="rId7" Type="http://schemas.openxmlformats.org/officeDocument/2006/relationships/image" Target="../media/image26.png"/><Relationship Id="rId2" Type="http://schemas.openxmlformats.org/officeDocument/2006/relationships/image" Target="../media/image10.jpeg"/><Relationship Id="rId1" Type="http://schemas.openxmlformats.org/officeDocument/2006/relationships/slideLayout" Target="../slideLayouts/slideLayout7.xml"/><Relationship Id="rId6" Type="http://schemas.openxmlformats.org/officeDocument/2006/relationships/image" Target="../media/image25.jpeg"/><Relationship Id="rId5" Type="http://schemas.openxmlformats.org/officeDocument/2006/relationships/image" Target="../media/image24.jpeg"/><Relationship Id="rId10" Type="http://schemas.openxmlformats.org/officeDocument/2006/relationships/image" Target="../media/image29.png"/><Relationship Id="rId4" Type="http://schemas.openxmlformats.org/officeDocument/2006/relationships/image" Target="../media/image23.png"/><Relationship Id="rId9" Type="http://schemas.openxmlformats.org/officeDocument/2006/relationships/image" Target="../media/image28.png"/></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rotWithShape="1">
          <a:blip r:embed="rId3" cstate="print">
            <a:extLst>
              <a:ext uri="{28A0092B-C50C-407E-A947-70E740481C1C}">
                <a14:useLocalDpi xmlns:a14="http://schemas.microsoft.com/office/drawing/2010/main" val="0"/>
              </a:ext>
            </a:extLst>
          </a:blip>
          <a:srcRect t="22463" b="-2"/>
          <a:stretch/>
        </p:blipFill>
        <p:spPr>
          <a:xfrm>
            <a:off x="3097" y="-27506"/>
            <a:ext cx="9144000" cy="5904446"/>
          </a:xfrm>
          <a:prstGeom prst="rect">
            <a:avLst/>
          </a:prstGeom>
          <a:effectLst>
            <a:reflection blurRad="6350" stA="44000" endPos="18000" dir="5400000" sy="-100000" algn="bl" rotWithShape="0"/>
          </a:effectLst>
        </p:spPr>
      </p:pic>
      <p:pic>
        <p:nvPicPr>
          <p:cNvPr id="13" name="Picture 5" descr="C:\Users\Liam\Dropbox (BGD_058)\BGD_058\8_Communications\Logos\transparent logo\GoB.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73313" y="468822"/>
            <a:ext cx="1473200" cy="1106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Group 1"/>
          <p:cNvGrpSpPr/>
          <p:nvPr/>
        </p:nvGrpSpPr>
        <p:grpSpPr>
          <a:xfrm>
            <a:off x="5318827" y="468822"/>
            <a:ext cx="1187450" cy="1198563"/>
            <a:chOff x="5384675" y="422785"/>
            <a:chExt cx="1187450" cy="1198563"/>
          </a:xfrm>
        </p:grpSpPr>
        <p:pic>
          <p:nvPicPr>
            <p:cNvPr id="16" name="Picture 6" descr="C:\Users\Liam\Dropbox (BGD_058)\BGD_058\8_Communications\Logos\Logos\Logo_FD.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77577" y="525883"/>
              <a:ext cx="1028700" cy="1050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6" descr="C:\Users\Liam\Dropbox (BGD_058)\BGD_058\8_Communications\Logos\Logos\Logo_FD.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84675" y="422785"/>
              <a:ext cx="1187450" cy="1198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8" name="Title 4"/>
          <p:cNvSpPr txBox="1">
            <a:spLocks/>
          </p:cNvSpPr>
          <p:nvPr/>
        </p:nvSpPr>
        <p:spPr>
          <a:xfrm>
            <a:off x="1392238" y="2388358"/>
            <a:ext cx="6151562" cy="1066012"/>
          </a:xfrm>
          <a:prstGeom prst="rect">
            <a:avLst/>
          </a:prstGeom>
        </p:spPr>
        <p:txBody>
          <a:bodyPr lIns="218139" tIns="109070" rIns="218139" bIns="109070" anchor="b">
            <a:noAutofit/>
          </a:bodyPr>
          <a:lstStyle>
            <a:lvl1pPr defTabSz="785813">
              <a:defRPr sz="1600">
                <a:solidFill>
                  <a:schemeClr val="tx1"/>
                </a:solidFill>
                <a:latin typeface="Calibri" pitchFamily="34" charset="0"/>
              </a:defRPr>
            </a:lvl1pPr>
            <a:lvl2pPr marL="742950" indent="-285750" defTabSz="785813">
              <a:defRPr sz="1600">
                <a:solidFill>
                  <a:schemeClr val="tx1"/>
                </a:solidFill>
                <a:latin typeface="Calibri" pitchFamily="34" charset="0"/>
              </a:defRPr>
            </a:lvl2pPr>
            <a:lvl3pPr marL="1143000" indent="-228600" defTabSz="785813">
              <a:defRPr sz="1600">
                <a:solidFill>
                  <a:schemeClr val="tx1"/>
                </a:solidFill>
                <a:latin typeface="Calibri" pitchFamily="34" charset="0"/>
              </a:defRPr>
            </a:lvl3pPr>
            <a:lvl4pPr marL="1600200" indent="-228600" defTabSz="785813">
              <a:defRPr sz="1600">
                <a:solidFill>
                  <a:schemeClr val="tx1"/>
                </a:solidFill>
                <a:latin typeface="Calibri" pitchFamily="34" charset="0"/>
              </a:defRPr>
            </a:lvl4pPr>
            <a:lvl5pPr marL="2057400" indent="-228600" defTabSz="785813">
              <a:defRPr sz="1600">
                <a:solidFill>
                  <a:schemeClr val="tx1"/>
                </a:solidFill>
                <a:latin typeface="Calibri" pitchFamily="34" charset="0"/>
              </a:defRPr>
            </a:lvl5pPr>
            <a:lvl6pPr marL="2514600" indent="-228600" defTabSz="785813" fontAlgn="base">
              <a:spcBef>
                <a:spcPct val="0"/>
              </a:spcBef>
              <a:spcAft>
                <a:spcPct val="0"/>
              </a:spcAft>
              <a:defRPr sz="1600">
                <a:solidFill>
                  <a:schemeClr val="tx1"/>
                </a:solidFill>
                <a:latin typeface="Calibri" pitchFamily="34" charset="0"/>
              </a:defRPr>
            </a:lvl6pPr>
            <a:lvl7pPr marL="2971800" indent="-228600" defTabSz="785813" fontAlgn="base">
              <a:spcBef>
                <a:spcPct val="0"/>
              </a:spcBef>
              <a:spcAft>
                <a:spcPct val="0"/>
              </a:spcAft>
              <a:defRPr sz="1600">
                <a:solidFill>
                  <a:schemeClr val="tx1"/>
                </a:solidFill>
                <a:latin typeface="Calibri" pitchFamily="34" charset="0"/>
              </a:defRPr>
            </a:lvl7pPr>
            <a:lvl8pPr marL="3429000" indent="-228600" defTabSz="785813" fontAlgn="base">
              <a:spcBef>
                <a:spcPct val="0"/>
              </a:spcBef>
              <a:spcAft>
                <a:spcPct val="0"/>
              </a:spcAft>
              <a:defRPr sz="1600">
                <a:solidFill>
                  <a:schemeClr val="tx1"/>
                </a:solidFill>
                <a:latin typeface="Calibri" pitchFamily="34" charset="0"/>
              </a:defRPr>
            </a:lvl8pPr>
            <a:lvl9pPr marL="3886200" indent="-228600" defTabSz="785813" fontAlgn="base">
              <a:spcBef>
                <a:spcPct val="0"/>
              </a:spcBef>
              <a:spcAft>
                <a:spcPct val="0"/>
              </a:spcAft>
              <a:defRPr sz="1600">
                <a:solidFill>
                  <a:schemeClr val="tx1"/>
                </a:solidFill>
                <a:latin typeface="Calibri" pitchFamily="34" charset="0"/>
              </a:defRPr>
            </a:lvl9pPr>
          </a:lstStyle>
          <a:p>
            <a:pPr algn="ctr">
              <a:lnSpc>
                <a:spcPct val="90000"/>
              </a:lnSpc>
            </a:pPr>
            <a:r>
              <a:rPr lang="en-US" altLang="en-US" sz="3000" b="1" dirty="0">
                <a:solidFill>
                  <a:srgbClr val="000000"/>
                </a:solidFill>
                <a:latin typeface="Bradley Hand ITC" pitchFamily="66" charset="0"/>
              </a:rPr>
              <a:t>Bangladesh </a:t>
            </a:r>
            <a:r>
              <a:rPr lang="en-US" altLang="en-US" sz="3000" b="1">
                <a:solidFill>
                  <a:srgbClr val="000000"/>
                </a:solidFill>
                <a:latin typeface="Bradley Hand ITC" pitchFamily="66" charset="0"/>
              </a:rPr>
              <a:t>Forest Inventory 2016</a:t>
            </a:r>
            <a:endParaRPr lang="en-US" altLang="en-US" sz="3000" b="1" dirty="0">
              <a:solidFill>
                <a:srgbClr val="000000"/>
              </a:solidFill>
              <a:latin typeface="Bradley Hand ITC" pitchFamily="66" charset="0"/>
            </a:endParaRPr>
          </a:p>
          <a:p>
            <a:pPr algn="ctr">
              <a:lnSpc>
                <a:spcPct val="90000"/>
              </a:lnSpc>
            </a:pPr>
            <a:r>
              <a:rPr lang="en-US" altLang="en-US" sz="3000" b="1" dirty="0">
                <a:solidFill>
                  <a:srgbClr val="000000"/>
                </a:solidFill>
                <a:latin typeface="Bradley Hand ITC" pitchFamily="66" charset="0"/>
              </a:rPr>
              <a:t>Design </a:t>
            </a:r>
          </a:p>
        </p:txBody>
      </p:sp>
      <p:pic>
        <p:nvPicPr>
          <p:cNvPr id="19" name="Picture 4" descr="C:\Users\Liam\Dropbox (BGD_058)\BGD_058\8_Communications\Logos\transparent logo\usaid-logo.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11163" y="6081713"/>
            <a:ext cx="1962150"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Picture 13"/>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2782888" y="6059488"/>
            <a:ext cx="1916112" cy="500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Picture 14"/>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5108575" y="6018213"/>
            <a:ext cx="1030288" cy="760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Picture 3" descr="C:\Users\Liam\Dropbox (BGD_058)\BGD_058\8_Communications\Logos\transparent logo\FAO_logo_Blue_3lines_en.pn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308725" y="5861050"/>
            <a:ext cx="2835275" cy="1031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831192" y="3165245"/>
            <a:ext cx="3108960" cy="369137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34508" y="3146275"/>
            <a:ext cx="3108960" cy="36999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4"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858" y="3156462"/>
            <a:ext cx="3106471" cy="369584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 name="TextBox 14"/>
          <p:cNvSpPr txBox="1"/>
          <p:nvPr/>
        </p:nvSpPr>
        <p:spPr>
          <a:xfrm>
            <a:off x="188770" y="2776943"/>
            <a:ext cx="3088091" cy="369332"/>
          </a:xfrm>
          <a:prstGeom prst="rect">
            <a:avLst/>
          </a:prstGeom>
          <a:noFill/>
        </p:spPr>
        <p:txBody>
          <a:bodyPr wrap="square" rtlCol="0">
            <a:spAutoFit/>
          </a:bodyPr>
          <a:lstStyle/>
          <a:p>
            <a:pPr defTabSz="914400" fontAlgn="auto">
              <a:spcBef>
                <a:spcPts val="0"/>
              </a:spcBef>
              <a:spcAft>
                <a:spcPts val="0"/>
              </a:spcAft>
            </a:pPr>
            <a:r>
              <a:rPr lang="en-US" sz="1800" dirty="0">
                <a:solidFill>
                  <a:prstClr val="black"/>
                </a:solidFill>
                <a:latin typeface="Calibri"/>
              </a:rPr>
              <a:t>All plot location with hexagons</a:t>
            </a:r>
          </a:p>
        </p:txBody>
      </p:sp>
      <p:sp>
        <p:nvSpPr>
          <p:cNvPr id="16" name="TextBox 15"/>
          <p:cNvSpPr txBox="1"/>
          <p:nvPr/>
        </p:nvSpPr>
        <p:spPr>
          <a:xfrm>
            <a:off x="3378015" y="2556284"/>
            <a:ext cx="2664296" cy="646331"/>
          </a:xfrm>
          <a:prstGeom prst="rect">
            <a:avLst/>
          </a:prstGeom>
          <a:noFill/>
        </p:spPr>
        <p:txBody>
          <a:bodyPr wrap="square" rtlCol="0">
            <a:spAutoFit/>
          </a:bodyPr>
          <a:lstStyle/>
          <a:p>
            <a:pPr defTabSz="914400" fontAlgn="auto">
              <a:spcBef>
                <a:spcPts val="0"/>
              </a:spcBef>
              <a:spcAft>
                <a:spcPts val="0"/>
              </a:spcAft>
            </a:pPr>
            <a:r>
              <a:rPr lang="en-US" sz="1800" dirty="0">
                <a:solidFill>
                  <a:prstClr val="black"/>
                </a:solidFill>
                <a:latin typeface="Calibri"/>
              </a:rPr>
              <a:t>Random selection of plot for each hexagon</a:t>
            </a:r>
          </a:p>
        </p:txBody>
      </p:sp>
      <p:sp>
        <p:nvSpPr>
          <p:cNvPr id="17" name="TextBox 16"/>
          <p:cNvSpPr txBox="1"/>
          <p:nvPr/>
        </p:nvSpPr>
        <p:spPr>
          <a:xfrm>
            <a:off x="6087533" y="2606529"/>
            <a:ext cx="2826213" cy="646331"/>
          </a:xfrm>
          <a:prstGeom prst="rect">
            <a:avLst/>
          </a:prstGeom>
          <a:noFill/>
        </p:spPr>
        <p:txBody>
          <a:bodyPr wrap="square" rtlCol="0">
            <a:spAutoFit/>
          </a:bodyPr>
          <a:lstStyle/>
          <a:p>
            <a:pPr defTabSz="914400" fontAlgn="auto">
              <a:spcBef>
                <a:spcPts val="0"/>
              </a:spcBef>
              <a:spcAft>
                <a:spcPts val="0"/>
              </a:spcAft>
            </a:pPr>
            <a:r>
              <a:rPr lang="en-US" sz="1800" dirty="0">
                <a:solidFill>
                  <a:prstClr val="black"/>
                </a:solidFill>
                <a:latin typeface="Calibri"/>
              </a:rPr>
              <a:t>Plot within Sundarbans= 278, 105 in water</a:t>
            </a:r>
          </a:p>
        </p:txBody>
      </p:sp>
      <p:sp>
        <p:nvSpPr>
          <p:cNvPr id="3" name="TextBox 2"/>
          <p:cNvSpPr txBox="1"/>
          <p:nvPr/>
        </p:nvSpPr>
        <p:spPr>
          <a:xfrm>
            <a:off x="284781" y="131604"/>
            <a:ext cx="8159761" cy="461665"/>
          </a:xfrm>
          <a:prstGeom prst="rect">
            <a:avLst/>
          </a:prstGeom>
          <a:noFill/>
        </p:spPr>
        <p:txBody>
          <a:bodyPr wrap="square" rtlCol="0">
            <a:spAutoFit/>
          </a:bodyPr>
          <a:lstStyle/>
          <a:p>
            <a:r>
              <a:rPr lang="en-US" sz="2400" b="1" dirty="0">
                <a:solidFill>
                  <a:srgbClr val="0070C0"/>
                </a:solidFill>
              </a:rPr>
              <a:t>Sampling Design:  Systematic grids and Hexagon on Zones</a:t>
            </a:r>
          </a:p>
        </p:txBody>
      </p:sp>
      <p:sp>
        <p:nvSpPr>
          <p:cNvPr id="4" name="TextBox 3"/>
          <p:cNvSpPr txBox="1"/>
          <p:nvPr/>
        </p:nvSpPr>
        <p:spPr>
          <a:xfrm>
            <a:off x="239960" y="956505"/>
            <a:ext cx="8249405" cy="1323439"/>
          </a:xfrm>
          <a:prstGeom prst="rect">
            <a:avLst/>
          </a:prstGeom>
          <a:noFill/>
          <a:ln w="15875">
            <a:gradFill flip="none" rotWithShape="1">
              <a:gsLst>
                <a:gs pos="0">
                  <a:schemeClr val="accent2">
                    <a:lumMod val="40000"/>
                    <a:lumOff val="60000"/>
                  </a:schemeClr>
                </a:gs>
                <a:gs pos="46000">
                  <a:schemeClr val="accent2">
                    <a:lumMod val="95000"/>
                    <a:lumOff val="5000"/>
                  </a:schemeClr>
                </a:gs>
                <a:gs pos="100000">
                  <a:schemeClr val="accent2">
                    <a:lumMod val="60000"/>
                  </a:schemeClr>
                </a:gs>
              </a:gsLst>
              <a:path path="circle">
                <a:fillToRect l="50000" t="130000" r="50000" b="-30000"/>
              </a:path>
              <a:tileRect/>
            </a:gradFill>
          </a:ln>
        </p:spPr>
        <p:txBody>
          <a:bodyPr wrap="square" rtlCol="0">
            <a:spAutoFit/>
          </a:bodyPr>
          <a:lstStyle/>
          <a:p>
            <a:pPr marL="285750" indent="-285750">
              <a:buFont typeface="Arial" panose="020B0604020202020204" pitchFamily="34" charset="0"/>
              <a:buChar char="•"/>
            </a:pPr>
            <a:r>
              <a:rPr lang="en-US" sz="2000" dirty="0">
                <a:solidFill>
                  <a:srgbClr val="C00000"/>
                </a:solidFill>
              </a:rPr>
              <a:t>Grids of 1.5 Latitude  X 1.0 longitude were  created for all zones</a:t>
            </a:r>
          </a:p>
          <a:p>
            <a:pPr marL="285750" indent="-285750">
              <a:buFont typeface="Arial" panose="020B0604020202020204" pitchFamily="34" charset="0"/>
              <a:buChar char="•"/>
            </a:pPr>
            <a:r>
              <a:rPr lang="en-US" sz="2000" dirty="0">
                <a:solidFill>
                  <a:srgbClr val="C00000"/>
                </a:solidFill>
              </a:rPr>
              <a:t>Hexagon drawn on each Zone based on area , forest type, intensity </a:t>
            </a:r>
            <a:r>
              <a:rPr lang="en-US" sz="2000" dirty="0" err="1">
                <a:solidFill>
                  <a:srgbClr val="C00000"/>
                </a:solidFill>
              </a:rPr>
              <a:t>etc</a:t>
            </a:r>
            <a:endParaRPr lang="en-US" sz="2000" dirty="0">
              <a:solidFill>
                <a:srgbClr val="C00000"/>
              </a:solidFill>
            </a:endParaRPr>
          </a:p>
          <a:p>
            <a:pPr marL="285750" indent="-285750">
              <a:buFont typeface="Arial" panose="020B0604020202020204" pitchFamily="34" charset="0"/>
              <a:buChar char="•"/>
            </a:pPr>
            <a:r>
              <a:rPr lang="en-US" sz="2000" dirty="0">
                <a:solidFill>
                  <a:srgbClr val="C00000"/>
                </a:solidFill>
              </a:rPr>
              <a:t>Random selection of a plot from each hexagon</a:t>
            </a:r>
          </a:p>
          <a:p>
            <a:pPr marL="285750" indent="-285750">
              <a:buFont typeface="Arial" panose="020B0604020202020204" pitchFamily="34" charset="0"/>
              <a:buChar char="•"/>
            </a:pPr>
            <a:r>
              <a:rPr lang="en-US" sz="2000" dirty="0">
                <a:solidFill>
                  <a:srgbClr val="C00000"/>
                </a:solidFill>
              </a:rPr>
              <a:t>Plots in water not considered</a:t>
            </a:r>
          </a:p>
        </p:txBody>
      </p:sp>
    </p:spTree>
    <p:extLst>
      <p:ext uri="{BB962C8B-B14F-4D97-AF65-F5344CB8AC3E}">
        <p14:creationId xmlns:p14="http://schemas.microsoft.com/office/powerpoint/2010/main" val="861168427"/>
      </p:ext>
    </p:extLst>
  </p:cSld>
  <p:clrMapOvr>
    <a:masterClrMapping/>
  </p:clrMapOvr>
  <p:transition spd="med">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175" y="43012"/>
            <a:ext cx="9137650" cy="6835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29302" r="30233"/>
          <a:stretch/>
        </p:blipFill>
        <p:spPr>
          <a:xfrm>
            <a:off x="321397" y="984719"/>
            <a:ext cx="4320671" cy="5278700"/>
          </a:xfrm>
          <a:prstGeom prst="rect">
            <a:avLst/>
          </a:prstGeom>
        </p:spPr>
      </p:pic>
      <p:graphicFrame>
        <p:nvGraphicFramePr>
          <p:cNvPr id="12" name="Table 11"/>
          <p:cNvGraphicFramePr>
            <a:graphicFrameLocks noGrp="1"/>
          </p:cNvGraphicFramePr>
          <p:nvPr>
            <p:extLst>
              <p:ext uri="{D42A27DB-BD31-4B8C-83A1-F6EECF244321}">
                <p14:modId xmlns:p14="http://schemas.microsoft.com/office/powerpoint/2010/main" val="2201591794"/>
              </p:ext>
            </p:extLst>
          </p:nvPr>
        </p:nvGraphicFramePr>
        <p:xfrm>
          <a:off x="4738234" y="1004196"/>
          <a:ext cx="3937933" cy="4514860"/>
        </p:xfrm>
        <a:graphic>
          <a:graphicData uri="http://schemas.openxmlformats.org/drawingml/2006/table">
            <a:tbl>
              <a:tblPr/>
              <a:tblGrid>
                <a:gridCol w="1488395">
                  <a:extLst>
                    <a:ext uri="{9D8B030D-6E8A-4147-A177-3AD203B41FA5}">
                      <a16:colId xmlns:a16="http://schemas.microsoft.com/office/drawing/2014/main" val="20000"/>
                    </a:ext>
                  </a:extLst>
                </a:gridCol>
                <a:gridCol w="798285">
                  <a:extLst>
                    <a:ext uri="{9D8B030D-6E8A-4147-A177-3AD203B41FA5}">
                      <a16:colId xmlns:a16="http://schemas.microsoft.com/office/drawing/2014/main" val="20001"/>
                    </a:ext>
                  </a:extLst>
                </a:gridCol>
                <a:gridCol w="875077">
                  <a:extLst>
                    <a:ext uri="{9D8B030D-6E8A-4147-A177-3AD203B41FA5}">
                      <a16:colId xmlns:a16="http://schemas.microsoft.com/office/drawing/2014/main" val="20002"/>
                    </a:ext>
                  </a:extLst>
                </a:gridCol>
                <a:gridCol w="776176">
                  <a:extLst>
                    <a:ext uri="{9D8B030D-6E8A-4147-A177-3AD203B41FA5}">
                      <a16:colId xmlns:a16="http://schemas.microsoft.com/office/drawing/2014/main" val="20003"/>
                    </a:ext>
                  </a:extLst>
                </a:gridCol>
              </a:tblGrid>
              <a:tr h="433450">
                <a:tc rowSpan="2">
                  <a:txBody>
                    <a:bodyPr/>
                    <a:lstStyle/>
                    <a:p>
                      <a:pPr algn="ctr"/>
                      <a:r>
                        <a:rPr lang="en-US" sz="1800" b="1" dirty="0">
                          <a:solidFill>
                            <a:srgbClr val="000000"/>
                          </a:solidFill>
                          <a:effectLst/>
                          <a:latin typeface="arial" panose="020B0604020202020204" pitchFamily="34" charset="0"/>
                        </a:rPr>
                        <a:t>Zone</a:t>
                      </a:r>
                      <a:endParaRPr lang="en-US" sz="1800" dirty="0">
                        <a:effectLst/>
                        <a:latin typeface="arial" panose="020B0604020202020204" pitchFamily="34" charset="0"/>
                      </a:endParaRPr>
                    </a:p>
                  </a:txBody>
                  <a:tcPr marL="64624" marR="64624" marT="43083" marB="43083"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a:r>
                        <a:rPr lang="en-US" sz="1800" b="1" dirty="0">
                          <a:solidFill>
                            <a:srgbClr val="000000"/>
                          </a:solidFill>
                          <a:effectLst/>
                          <a:latin typeface="arial" panose="020B0604020202020204" pitchFamily="34" charset="0"/>
                        </a:rPr>
                        <a:t>Number of plots</a:t>
                      </a:r>
                      <a:endParaRPr lang="en-US" sz="1800" dirty="0">
                        <a:effectLst/>
                        <a:latin typeface="arial" panose="020B0604020202020204" pitchFamily="34" charset="0"/>
                      </a:endParaRPr>
                    </a:p>
                  </a:txBody>
                  <a:tcPr marL="64624" marR="64624" marT="43083" marB="43083"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574434">
                <a:tc vMerge="1">
                  <a:txBody>
                    <a:bodyPr/>
                    <a:lstStyle/>
                    <a:p>
                      <a:endParaRPr lang="en-US"/>
                    </a:p>
                  </a:txBody>
                  <a:tcPr/>
                </a:tc>
                <a:tc>
                  <a:txBody>
                    <a:bodyPr/>
                    <a:lstStyle/>
                    <a:p>
                      <a:r>
                        <a:rPr lang="en-US" sz="1800" b="1" dirty="0">
                          <a:solidFill>
                            <a:srgbClr val="FF0000"/>
                          </a:solidFill>
                          <a:effectLst/>
                          <a:latin typeface="arial" panose="020B0604020202020204" pitchFamily="34" charset="0"/>
                        </a:rPr>
                        <a:t>On land</a:t>
                      </a:r>
                      <a:endParaRPr lang="en-US" sz="1800" dirty="0">
                        <a:solidFill>
                          <a:srgbClr val="FF0000"/>
                        </a:solidFill>
                        <a:effectLst/>
                        <a:latin typeface="arial" panose="020B0604020202020204" pitchFamily="34" charset="0"/>
                      </a:endParaRPr>
                    </a:p>
                  </a:txBody>
                  <a:tcPr marL="64624" marR="64624" marT="43083" marB="43083"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800" b="1" dirty="0">
                          <a:solidFill>
                            <a:srgbClr val="000000"/>
                          </a:solidFill>
                          <a:effectLst/>
                          <a:latin typeface="arial" panose="020B0604020202020204" pitchFamily="34" charset="0"/>
                        </a:rPr>
                        <a:t>On water</a:t>
                      </a:r>
                      <a:endParaRPr lang="en-US" sz="1800" dirty="0">
                        <a:effectLst/>
                        <a:latin typeface="arial" panose="020B0604020202020204" pitchFamily="34" charset="0"/>
                      </a:endParaRPr>
                    </a:p>
                  </a:txBody>
                  <a:tcPr marL="64624" marR="64624" marT="43083" marB="43083"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800" b="1">
                          <a:solidFill>
                            <a:srgbClr val="000000"/>
                          </a:solidFill>
                          <a:effectLst/>
                          <a:latin typeface="arial" panose="020B0604020202020204" pitchFamily="34" charset="0"/>
                        </a:rPr>
                        <a:t>Total</a:t>
                      </a:r>
                      <a:endParaRPr lang="en-US" sz="1800">
                        <a:effectLst/>
                        <a:latin typeface="arial" panose="020B0604020202020204" pitchFamily="34" charset="0"/>
                      </a:endParaRPr>
                    </a:p>
                  </a:txBody>
                  <a:tcPr marL="64624" marR="64624" marT="43083" marB="43083"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574434">
                <a:tc>
                  <a:txBody>
                    <a:bodyPr/>
                    <a:lstStyle/>
                    <a:p>
                      <a:r>
                        <a:rPr lang="en-US" sz="1800" dirty="0">
                          <a:solidFill>
                            <a:srgbClr val="000000"/>
                          </a:solidFill>
                          <a:effectLst/>
                          <a:latin typeface="arial" panose="020B0604020202020204" pitchFamily="34" charset="0"/>
                        </a:rPr>
                        <a:t>Coastal</a:t>
                      </a:r>
                      <a:endParaRPr lang="en-US" sz="1800" dirty="0">
                        <a:effectLst/>
                        <a:latin typeface="arial" panose="020B0604020202020204" pitchFamily="34" charset="0"/>
                      </a:endParaRPr>
                    </a:p>
                  </a:txBody>
                  <a:tcPr marL="64624" marR="64624" marT="43083" marB="43083"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r>
                        <a:rPr lang="en-US" sz="1800" dirty="0">
                          <a:solidFill>
                            <a:srgbClr val="FF0000"/>
                          </a:solidFill>
                          <a:effectLst/>
                          <a:latin typeface="arial" panose="020B0604020202020204" pitchFamily="34" charset="0"/>
                        </a:rPr>
                        <a:t>113</a:t>
                      </a:r>
                    </a:p>
                  </a:txBody>
                  <a:tcPr marL="64624" marR="64624" marT="43083" marB="43083"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r>
                        <a:rPr lang="en-US" sz="1800" dirty="0">
                          <a:solidFill>
                            <a:srgbClr val="000000"/>
                          </a:solidFill>
                          <a:effectLst/>
                          <a:latin typeface="arial" panose="020B0604020202020204" pitchFamily="34" charset="0"/>
                        </a:rPr>
                        <a:t>178</a:t>
                      </a:r>
                      <a:endParaRPr lang="en-US" sz="1800" dirty="0">
                        <a:effectLst/>
                        <a:latin typeface="arial" panose="020B0604020202020204" pitchFamily="34" charset="0"/>
                      </a:endParaRPr>
                    </a:p>
                  </a:txBody>
                  <a:tcPr marL="64624" marR="64624" marT="43083" marB="43083"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r>
                        <a:rPr lang="en-US" sz="1800">
                          <a:solidFill>
                            <a:srgbClr val="000000"/>
                          </a:solidFill>
                          <a:effectLst/>
                          <a:latin typeface="arial" panose="020B0604020202020204" pitchFamily="34" charset="0"/>
                        </a:rPr>
                        <a:t>291</a:t>
                      </a:r>
                      <a:endParaRPr lang="en-US" sz="1800">
                        <a:effectLst/>
                        <a:latin typeface="arial" panose="020B0604020202020204" pitchFamily="34" charset="0"/>
                      </a:endParaRPr>
                    </a:p>
                  </a:txBody>
                  <a:tcPr marL="64624" marR="64624" marT="43083" marB="43083"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574434">
                <a:tc>
                  <a:txBody>
                    <a:bodyPr/>
                    <a:lstStyle/>
                    <a:p>
                      <a:r>
                        <a:rPr lang="en-US" sz="1800" dirty="0">
                          <a:solidFill>
                            <a:srgbClr val="000000"/>
                          </a:solidFill>
                          <a:effectLst/>
                          <a:latin typeface="arial" panose="020B0604020202020204" pitchFamily="34" charset="0"/>
                        </a:rPr>
                        <a:t>Hill</a:t>
                      </a:r>
                      <a:endParaRPr lang="en-US" sz="1800" dirty="0">
                        <a:effectLst/>
                        <a:latin typeface="arial" panose="020B0604020202020204" pitchFamily="34" charset="0"/>
                      </a:endParaRPr>
                    </a:p>
                  </a:txBody>
                  <a:tcPr marL="64624" marR="64624" marT="43083" marB="43083"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r>
                        <a:rPr lang="en-US" sz="1800" dirty="0">
                          <a:solidFill>
                            <a:srgbClr val="FF0000"/>
                          </a:solidFill>
                          <a:effectLst/>
                          <a:latin typeface="arial" panose="020B0604020202020204" pitchFamily="34" charset="0"/>
                        </a:rPr>
                        <a:t>429</a:t>
                      </a:r>
                    </a:p>
                  </a:txBody>
                  <a:tcPr marL="64624" marR="64624" marT="43083" marB="43083"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r>
                        <a:rPr lang="en-US" sz="1800">
                          <a:solidFill>
                            <a:srgbClr val="000000"/>
                          </a:solidFill>
                          <a:effectLst/>
                          <a:latin typeface="arial" panose="020B0604020202020204" pitchFamily="34" charset="0"/>
                        </a:rPr>
                        <a:t>14</a:t>
                      </a:r>
                      <a:endParaRPr lang="en-US" sz="1800">
                        <a:effectLst/>
                        <a:latin typeface="arial" panose="020B0604020202020204" pitchFamily="34" charset="0"/>
                      </a:endParaRPr>
                    </a:p>
                  </a:txBody>
                  <a:tcPr marL="64624" marR="64624" marT="43083" marB="43083"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r>
                        <a:rPr lang="en-US" sz="1800">
                          <a:solidFill>
                            <a:srgbClr val="000000"/>
                          </a:solidFill>
                          <a:effectLst/>
                          <a:latin typeface="arial" panose="020B0604020202020204" pitchFamily="34" charset="0"/>
                        </a:rPr>
                        <a:t>443</a:t>
                      </a:r>
                      <a:endParaRPr lang="en-US" sz="1800">
                        <a:effectLst/>
                        <a:latin typeface="arial" panose="020B0604020202020204" pitchFamily="34" charset="0"/>
                      </a:endParaRPr>
                    </a:p>
                  </a:txBody>
                  <a:tcPr marL="64624" marR="64624" marT="43083" marB="43083"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574434">
                <a:tc>
                  <a:txBody>
                    <a:bodyPr/>
                    <a:lstStyle/>
                    <a:p>
                      <a:r>
                        <a:rPr lang="en-US" sz="1800" dirty="0">
                          <a:solidFill>
                            <a:srgbClr val="000000"/>
                          </a:solidFill>
                          <a:effectLst/>
                          <a:latin typeface="arial" panose="020B0604020202020204" pitchFamily="34" charset="0"/>
                        </a:rPr>
                        <a:t>Sal</a:t>
                      </a:r>
                      <a:endParaRPr lang="en-US" sz="1800" dirty="0">
                        <a:effectLst/>
                        <a:latin typeface="arial" panose="020B0604020202020204" pitchFamily="34" charset="0"/>
                      </a:endParaRPr>
                    </a:p>
                  </a:txBody>
                  <a:tcPr marL="64624" marR="64624" marT="43083" marB="43083"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r>
                        <a:rPr lang="en-US" sz="1800" dirty="0">
                          <a:solidFill>
                            <a:srgbClr val="FF0000"/>
                          </a:solidFill>
                          <a:effectLst/>
                          <a:latin typeface="arial" panose="020B0604020202020204" pitchFamily="34" charset="0"/>
                        </a:rPr>
                        <a:t>145</a:t>
                      </a:r>
                    </a:p>
                  </a:txBody>
                  <a:tcPr marL="64624" marR="64624" marT="43083" marB="43083"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r>
                        <a:rPr lang="en-US" sz="1800">
                          <a:solidFill>
                            <a:srgbClr val="000000"/>
                          </a:solidFill>
                          <a:effectLst/>
                          <a:latin typeface="arial" panose="020B0604020202020204" pitchFamily="34" charset="0"/>
                        </a:rPr>
                        <a:t>5</a:t>
                      </a:r>
                      <a:endParaRPr lang="en-US" sz="1800">
                        <a:effectLst/>
                        <a:latin typeface="arial" panose="020B0604020202020204" pitchFamily="34" charset="0"/>
                      </a:endParaRPr>
                    </a:p>
                  </a:txBody>
                  <a:tcPr marL="64624" marR="64624" marT="43083" marB="43083"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r>
                        <a:rPr lang="en-US" sz="1800">
                          <a:solidFill>
                            <a:srgbClr val="000000"/>
                          </a:solidFill>
                          <a:effectLst/>
                          <a:latin typeface="arial" panose="020B0604020202020204" pitchFamily="34" charset="0"/>
                        </a:rPr>
                        <a:t>150</a:t>
                      </a:r>
                      <a:endParaRPr lang="en-US" sz="1800">
                        <a:effectLst/>
                        <a:latin typeface="arial" panose="020B0604020202020204" pitchFamily="34" charset="0"/>
                      </a:endParaRPr>
                    </a:p>
                  </a:txBody>
                  <a:tcPr marL="64624" marR="64624" marT="43083" marB="43083"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574434">
                <a:tc>
                  <a:txBody>
                    <a:bodyPr/>
                    <a:lstStyle/>
                    <a:p>
                      <a:r>
                        <a:rPr lang="en-US" sz="1800" dirty="0">
                          <a:solidFill>
                            <a:srgbClr val="000000"/>
                          </a:solidFill>
                          <a:effectLst/>
                          <a:latin typeface="arial" panose="020B0604020202020204" pitchFamily="34" charset="0"/>
                        </a:rPr>
                        <a:t>Sundarbans</a:t>
                      </a:r>
                      <a:endParaRPr lang="en-US" sz="1800" dirty="0">
                        <a:effectLst/>
                        <a:latin typeface="arial" panose="020B0604020202020204" pitchFamily="34" charset="0"/>
                      </a:endParaRPr>
                    </a:p>
                  </a:txBody>
                  <a:tcPr marL="64624" marR="64624" marT="43083" marB="43083"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r>
                        <a:rPr lang="en-US" sz="1800" dirty="0">
                          <a:solidFill>
                            <a:srgbClr val="FF0000"/>
                          </a:solidFill>
                          <a:effectLst/>
                          <a:latin typeface="arial" panose="020B0604020202020204" pitchFamily="34" charset="0"/>
                        </a:rPr>
                        <a:t>173</a:t>
                      </a:r>
                    </a:p>
                  </a:txBody>
                  <a:tcPr marL="64624" marR="64624" marT="43083" marB="43083"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r>
                        <a:rPr lang="en-US" sz="1800">
                          <a:solidFill>
                            <a:srgbClr val="000000"/>
                          </a:solidFill>
                          <a:effectLst/>
                          <a:latin typeface="arial" panose="020B0604020202020204" pitchFamily="34" charset="0"/>
                        </a:rPr>
                        <a:t>105</a:t>
                      </a:r>
                      <a:endParaRPr lang="en-US" sz="1800">
                        <a:effectLst/>
                        <a:latin typeface="arial" panose="020B0604020202020204" pitchFamily="34" charset="0"/>
                      </a:endParaRPr>
                    </a:p>
                  </a:txBody>
                  <a:tcPr marL="64624" marR="64624" marT="43083" marB="43083"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r>
                        <a:rPr lang="en-US" sz="1800">
                          <a:solidFill>
                            <a:srgbClr val="000000"/>
                          </a:solidFill>
                          <a:effectLst/>
                          <a:latin typeface="arial" panose="020B0604020202020204" pitchFamily="34" charset="0"/>
                        </a:rPr>
                        <a:t>278</a:t>
                      </a:r>
                      <a:endParaRPr lang="en-US" sz="1800">
                        <a:effectLst/>
                        <a:latin typeface="arial" panose="020B0604020202020204" pitchFamily="34" charset="0"/>
                      </a:endParaRPr>
                    </a:p>
                  </a:txBody>
                  <a:tcPr marL="64624" marR="64624" marT="43083" marB="43083"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574434">
                <a:tc>
                  <a:txBody>
                    <a:bodyPr/>
                    <a:lstStyle/>
                    <a:p>
                      <a:r>
                        <a:rPr lang="en-US" sz="1800" dirty="0">
                          <a:solidFill>
                            <a:srgbClr val="000000"/>
                          </a:solidFill>
                          <a:effectLst/>
                          <a:latin typeface="arial" panose="020B0604020202020204" pitchFamily="34" charset="0"/>
                        </a:rPr>
                        <a:t>Villages</a:t>
                      </a:r>
                      <a:endParaRPr lang="en-US" sz="1800" dirty="0">
                        <a:effectLst/>
                        <a:latin typeface="arial" panose="020B0604020202020204" pitchFamily="34" charset="0"/>
                      </a:endParaRPr>
                    </a:p>
                  </a:txBody>
                  <a:tcPr marL="64624" marR="64624" marT="43083" marB="43083"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r>
                        <a:rPr lang="en-US" sz="1800" dirty="0">
                          <a:solidFill>
                            <a:srgbClr val="FF0000"/>
                          </a:solidFill>
                          <a:effectLst/>
                          <a:latin typeface="arial" panose="020B0604020202020204" pitchFamily="34" charset="0"/>
                        </a:rPr>
                        <a:t>998</a:t>
                      </a:r>
                    </a:p>
                  </a:txBody>
                  <a:tcPr marL="64624" marR="64624" marT="43083" marB="43083"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r>
                        <a:rPr lang="en-US" sz="1800">
                          <a:solidFill>
                            <a:srgbClr val="000000"/>
                          </a:solidFill>
                          <a:effectLst/>
                          <a:latin typeface="arial" panose="020B0604020202020204" pitchFamily="34" charset="0"/>
                        </a:rPr>
                        <a:t>85</a:t>
                      </a:r>
                      <a:endParaRPr lang="en-US" sz="1800">
                        <a:effectLst/>
                        <a:latin typeface="arial" panose="020B0604020202020204" pitchFamily="34" charset="0"/>
                      </a:endParaRPr>
                    </a:p>
                  </a:txBody>
                  <a:tcPr marL="64624" marR="64624" marT="43083" marB="43083"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r>
                        <a:rPr lang="en-US" sz="1800">
                          <a:solidFill>
                            <a:srgbClr val="000000"/>
                          </a:solidFill>
                          <a:effectLst/>
                          <a:latin typeface="arial" panose="020B0604020202020204" pitchFamily="34" charset="0"/>
                        </a:rPr>
                        <a:t>1083</a:t>
                      </a:r>
                      <a:endParaRPr lang="en-US" sz="1800">
                        <a:effectLst/>
                        <a:latin typeface="arial" panose="020B0604020202020204" pitchFamily="34" charset="0"/>
                      </a:endParaRPr>
                    </a:p>
                  </a:txBody>
                  <a:tcPr marL="64624" marR="64624" marT="43083" marB="43083"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574434">
                <a:tc>
                  <a:txBody>
                    <a:bodyPr/>
                    <a:lstStyle/>
                    <a:p>
                      <a:r>
                        <a:rPr lang="en-US" sz="1800" b="1" dirty="0">
                          <a:solidFill>
                            <a:srgbClr val="000000"/>
                          </a:solidFill>
                          <a:effectLst/>
                          <a:latin typeface="arial" panose="020B0604020202020204" pitchFamily="34" charset="0"/>
                        </a:rPr>
                        <a:t>Total</a:t>
                      </a:r>
                      <a:endParaRPr lang="en-US" sz="1800" dirty="0">
                        <a:effectLst/>
                        <a:latin typeface="arial" panose="020B0604020202020204" pitchFamily="34" charset="0"/>
                      </a:endParaRPr>
                    </a:p>
                  </a:txBody>
                  <a:tcPr marL="64624" marR="64624" marT="43083" marB="43083"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r>
                        <a:rPr lang="en-US" sz="1800" b="1" dirty="0">
                          <a:solidFill>
                            <a:srgbClr val="FF0000"/>
                          </a:solidFill>
                          <a:effectLst/>
                          <a:latin typeface="arial" panose="020B0604020202020204" pitchFamily="34" charset="0"/>
                        </a:rPr>
                        <a:t>1858</a:t>
                      </a:r>
                      <a:endParaRPr lang="en-US" sz="1800" dirty="0">
                        <a:solidFill>
                          <a:srgbClr val="FF0000"/>
                        </a:solidFill>
                        <a:effectLst/>
                        <a:latin typeface="arial" panose="020B0604020202020204" pitchFamily="34" charset="0"/>
                      </a:endParaRPr>
                    </a:p>
                  </a:txBody>
                  <a:tcPr marL="64624" marR="64624" marT="43083" marB="43083"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r>
                        <a:rPr lang="en-US" sz="1800" b="1">
                          <a:solidFill>
                            <a:srgbClr val="000000"/>
                          </a:solidFill>
                          <a:effectLst/>
                          <a:latin typeface="arial" panose="020B0604020202020204" pitchFamily="34" charset="0"/>
                        </a:rPr>
                        <a:t>387</a:t>
                      </a:r>
                      <a:endParaRPr lang="en-US" sz="1800">
                        <a:effectLst/>
                        <a:latin typeface="arial" panose="020B0604020202020204" pitchFamily="34" charset="0"/>
                      </a:endParaRPr>
                    </a:p>
                  </a:txBody>
                  <a:tcPr marL="64624" marR="64624" marT="43083" marB="43083"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r>
                        <a:rPr lang="en-US" sz="1800" b="1" dirty="0">
                          <a:solidFill>
                            <a:srgbClr val="000000"/>
                          </a:solidFill>
                          <a:effectLst/>
                          <a:latin typeface="arial" panose="020B0604020202020204" pitchFamily="34" charset="0"/>
                        </a:rPr>
                        <a:t>2245</a:t>
                      </a:r>
                      <a:endParaRPr lang="en-US" sz="1800" dirty="0">
                        <a:effectLst/>
                        <a:latin typeface="arial" panose="020B0604020202020204" pitchFamily="34" charset="0"/>
                      </a:endParaRPr>
                    </a:p>
                  </a:txBody>
                  <a:tcPr marL="64624" marR="64624" marT="43083" marB="43083"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bl>
          </a:graphicData>
        </a:graphic>
      </p:graphicFrame>
      <p:sp>
        <p:nvSpPr>
          <p:cNvPr id="13" name="TextBox 12"/>
          <p:cNvSpPr txBox="1"/>
          <p:nvPr/>
        </p:nvSpPr>
        <p:spPr>
          <a:xfrm>
            <a:off x="2205030" y="202845"/>
            <a:ext cx="4874077" cy="523220"/>
          </a:xfrm>
          <a:prstGeom prst="rect">
            <a:avLst/>
          </a:prstGeom>
          <a:noFill/>
        </p:spPr>
        <p:txBody>
          <a:bodyPr wrap="square" rtlCol="0">
            <a:spAutoFit/>
          </a:bodyPr>
          <a:lstStyle/>
          <a:p>
            <a:r>
              <a:rPr lang="en-US" sz="2800" b="1" dirty="0">
                <a:solidFill>
                  <a:srgbClr val="0070C0"/>
                </a:solidFill>
              </a:rPr>
              <a:t>No. of Plots to be measured </a:t>
            </a:r>
          </a:p>
        </p:txBody>
      </p:sp>
    </p:spTree>
    <p:extLst>
      <p:ext uri="{BB962C8B-B14F-4D97-AF65-F5344CB8AC3E}">
        <p14:creationId xmlns:p14="http://schemas.microsoft.com/office/powerpoint/2010/main" val="1973392714"/>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175" y="11113"/>
            <a:ext cx="9137650" cy="6835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10" name="Table 9"/>
          <p:cNvGraphicFramePr>
            <a:graphicFrameLocks noGrp="1"/>
          </p:cNvGraphicFramePr>
          <p:nvPr>
            <p:extLst>
              <p:ext uri="{D42A27DB-BD31-4B8C-83A1-F6EECF244321}">
                <p14:modId xmlns:p14="http://schemas.microsoft.com/office/powerpoint/2010/main" val="561326195"/>
              </p:ext>
            </p:extLst>
          </p:nvPr>
        </p:nvGraphicFramePr>
        <p:xfrm>
          <a:off x="290288" y="957945"/>
          <a:ext cx="8621483" cy="4455885"/>
        </p:xfrm>
        <a:graphic>
          <a:graphicData uri="http://schemas.openxmlformats.org/drawingml/2006/table">
            <a:tbl>
              <a:tblPr>
                <a:tableStyleId>{616DA210-FB5B-4158-B5E0-FEB733F419BA}</a:tableStyleId>
              </a:tblPr>
              <a:tblGrid>
                <a:gridCol w="1233712">
                  <a:extLst>
                    <a:ext uri="{9D8B030D-6E8A-4147-A177-3AD203B41FA5}">
                      <a16:colId xmlns:a16="http://schemas.microsoft.com/office/drawing/2014/main" val="20000"/>
                    </a:ext>
                  </a:extLst>
                </a:gridCol>
                <a:gridCol w="1306286">
                  <a:extLst>
                    <a:ext uri="{9D8B030D-6E8A-4147-A177-3AD203B41FA5}">
                      <a16:colId xmlns:a16="http://schemas.microsoft.com/office/drawing/2014/main" val="20001"/>
                    </a:ext>
                  </a:extLst>
                </a:gridCol>
                <a:gridCol w="1105233">
                  <a:extLst>
                    <a:ext uri="{9D8B030D-6E8A-4147-A177-3AD203B41FA5}">
                      <a16:colId xmlns:a16="http://schemas.microsoft.com/office/drawing/2014/main" val="20002"/>
                    </a:ext>
                  </a:extLst>
                </a:gridCol>
                <a:gridCol w="1221181">
                  <a:extLst>
                    <a:ext uri="{9D8B030D-6E8A-4147-A177-3AD203B41FA5}">
                      <a16:colId xmlns:a16="http://schemas.microsoft.com/office/drawing/2014/main" val="20003"/>
                    </a:ext>
                  </a:extLst>
                </a:gridCol>
                <a:gridCol w="1459944">
                  <a:extLst>
                    <a:ext uri="{9D8B030D-6E8A-4147-A177-3AD203B41FA5}">
                      <a16:colId xmlns:a16="http://schemas.microsoft.com/office/drawing/2014/main" val="20004"/>
                    </a:ext>
                  </a:extLst>
                </a:gridCol>
                <a:gridCol w="1037596">
                  <a:extLst>
                    <a:ext uri="{9D8B030D-6E8A-4147-A177-3AD203B41FA5}">
                      <a16:colId xmlns:a16="http://schemas.microsoft.com/office/drawing/2014/main" val="20005"/>
                    </a:ext>
                  </a:extLst>
                </a:gridCol>
                <a:gridCol w="1257531">
                  <a:extLst>
                    <a:ext uri="{9D8B030D-6E8A-4147-A177-3AD203B41FA5}">
                      <a16:colId xmlns:a16="http://schemas.microsoft.com/office/drawing/2014/main" val="20006"/>
                    </a:ext>
                  </a:extLst>
                </a:gridCol>
              </a:tblGrid>
              <a:tr h="744347">
                <a:tc rowSpan="2">
                  <a:txBody>
                    <a:bodyPr/>
                    <a:lstStyle/>
                    <a:p>
                      <a:pPr algn="ctr" fontAlgn="b"/>
                      <a:r>
                        <a:rPr lang="en-US" sz="2000" b="1" u="none" strike="noStrike" dirty="0">
                          <a:effectLst/>
                        </a:rPr>
                        <a:t>Forest zone</a:t>
                      </a:r>
                      <a:endParaRPr lang="en-US" sz="2000" b="1" i="0" u="none" strike="noStrike" dirty="0">
                        <a:solidFill>
                          <a:srgbClr val="000000"/>
                        </a:solidFill>
                        <a:effectLst/>
                        <a:latin typeface="Calibri"/>
                      </a:endParaRPr>
                    </a:p>
                  </a:txBody>
                  <a:tcPr marL="9525" marR="9525" marT="9525" marB="0" anchor="b"/>
                </a:tc>
                <a:tc rowSpan="2">
                  <a:txBody>
                    <a:bodyPr/>
                    <a:lstStyle/>
                    <a:p>
                      <a:pPr algn="ctr" fontAlgn="b"/>
                      <a:r>
                        <a:rPr lang="en-US" sz="2000" b="1" u="none" strike="noStrike" dirty="0">
                          <a:effectLst/>
                        </a:rPr>
                        <a:t>Total Area (1000 ha)</a:t>
                      </a:r>
                      <a:endParaRPr lang="en-US" sz="2000" b="1" i="0" u="none" strike="noStrike" dirty="0">
                        <a:solidFill>
                          <a:srgbClr val="000000"/>
                        </a:solidFill>
                        <a:effectLst/>
                        <a:latin typeface="Calibri"/>
                      </a:endParaRPr>
                    </a:p>
                  </a:txBody>
                  <a:tcPr marL="9525" marR="9525" marT="9525" marB="0" anchor="b"/>
                </a:tc>
                <a:tc rowSpan="2">
                  <a:txBody>
                    <a:bodyPr/>
                    <a:lstStyle/>
                    <a:p>
                      <a:pPr algn="ctr" fontAlgn="b"/>
                      <a:r>
                        <a:rPr lang="en-US" sz="2000" b="1" u="none" strike="noStrike" dirty="0">
                          <a:effectLst/>
                        </a:rPr>
                        <a:t>Number of plots</a:t>
                      </a:r>
                      <a:endParaRPr lang="en-US" sz="2000" b="1" i="0" u="none" strike="noStrike" dirty="0">
                        <a:solidFill>
                          <a:srgbClr val="000000"/>
                        </a:solidFill>
                        <a:effectLst/>
                        <a:latin typeface="Calibri"/>
                      </a:endParaRPr>
                    </a:p>
                  </a:txBody>
                  <a:tcPr marL="9525" marR="9525" marT="9525" marB="0" anchor="b"/>
                </a:tc>
                <a:tc rowSpan="2">
                  <a:txBody>
                    <a:bodyPr/>
                    <a:lstStyle/>
                    <a:p>
                      <a:pPr algn="ctr" fontAlgn="b"/>
                      <a:r>
                        <a:rPr lang="en-US" sz="2000" b="1" u="none" strike="noStrike" dirty="0">
                          <a:effectLst/>
                        </a:rPr>
                        <a:t>Total area of plots (ha)</a:t>
                      </a:r>
                      <a:endParaRPr lang="en-US" sz="2000" b="1" i="0" u="none" strike="noStrike" dirty="0">
                        <a:solidFill>
                          <a:srgbClr val="000000"/>
                        </a:solidFill>
                        <a:effectLst/>
                        <a:latin typeface="Calibri"/>
                      </a:endParaRPr>
                    </a:p>
                  </a:txBody>
                  <a:tcPr marL="9525" marR="9525" marT="9525" marB="0" anchor="b"/>
                </a:tc>
                <a:tc rowSpan="2">
                  <a:txBody>
                    <a:bodyPr/>
                    <a:lstStyle/>
                    <a:p>
                      <a:pPr algn="ctr" fontAlgn="b"/>
                      <a:r>
                        <a:rPr lang="en-US" sz="2000" b="1" u="none" strike="noStrike" dirty="0">
                          <a:effectLst/>
                        </a:rPr>
                        <a:t>Sampling intensity (%)</a:t>
                      </a:r>
                      <a:endParaRPr lang="en-US" sz="2000" b="1" i="0" u="none" strike="noStrike" dirty="0">
                        <a:solidFill>
                          <a:srgbClr val="000000"/>
                        </a:solidFill>
                        <a:effectLst/>
                        <a:latin typeface="Calibri"/>
                      </a:endParaRPr>
                    </a:p>
                  </a:txBody>
                  <a:tcPr marL="9525" marR="9525" marT="9525" marB="0" anchor="b"/>
                </a:tc>
                <a:tc gridSpan="2">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2000" b="1" u="none" strike="noStrike" dirty="0">
                          <a:effectLst/>
                        </a:rPr>
                        <a:t>Average distance between plots  (km)</a:t>
                      </a:r>
                      <a:endParaRPr lang="en-US" sz="2000" b="1" i="0" u="none" strike="noStrike" dirty="0">
                        <a:solidFill>
                          <a:srgbClr val="000000"/>
                        </a:solidFill>
                        <a:effectLst/>
                        <a:latin typeface="Calibri"/>
                      </a:endParaRPr>
                    </a:p>
                  </a:txBody>
                  <a:tcPr marL="9525" marR="9525" marT="9525" marB="0" anchor="b"/>
                </a:tc>
                <a:tc hMerge="1">
                  <a:txBody>
                    <a:bodyPr/>
                    <a:lstStyle/>
                    <a:p>
                      <a:pPr algn="l" fontAlgn="b"/>
                      <a:endParaRPr lang="en-US" sz="1600" b="1" i="0" u="none" strike="noStrike" dirty="0">
                        <a:solidFill>
                          <a:srgbClr val="000000"/>
                        </a:solidFill>
                        <a:effectLst/>
                        <a:latin typeface="Calibri"/>
                      </a:endParaRPr>
                    </a:p>
                  </a:txBody>
                  <a:tcPr marL="9525" marR="9525" marT="9525" marB="0" anchor="b"/>
                </a:tc>
                <a:extLst>
                  <a:ext uri="{0D108BD9-81ED-4DB2-BD59-A6C34878D82A}">
                    <a16:rowId xmlns:a16="http://schemas.microsoft.com/office/drawing/2014/main" val="10000"/>
                  </a:ext>
                </a:extLst>
              </a:tr>
              <a:tr h="1008139">
                <a:tc vMerge="1">
                  <a:txBody>
                    <a:bodyPr/>
                    <a:lstStyle/>
                    <a:p>
                      <a:pPr algn="l" fontAlgn="b"/>
                      <a:endParaRPr lang="en-US" sz="1600" b="1" i="0" u="none" strike="noStrike" dirty="0">
                        <a:solidFill>
                          <a:srgbClr val="000000"/>
                        </a:solidFill>
                        <a:effectLst/>
                        <a:latin typeface="Calibri"/>
                      </a:endParaRPr>
                    </a:p>
                  </a:txBody>
                  <a:tcPr marL="9525" marR="9525" marT="9525" marB="0" anchor="b"/>
                </a:tc>
                <a:tc vMerge="1">
                  <a:txBody>
                    <a:bodyPr/>
                    <a:lstStyle/>
                    <a:p>
                      <a:pPr algn="l" fontAlgn="b"/>
                      <a:endParaRPr lang="en-US" sz="1600" b="1" i="0" u="none" strike="noStrike" dirty="0">
                        <a:solidFill>
                          <a:srgbClr val="000000"/>
                        </a:solidFill>
                        <a:effectLst/>
                        <a:latin typeface="Calibri"/>
                      </a:endParaRPr>
                    </a:p>
                  </a:txBody>
                  <a:tcPr marL="9525" marR="9525" marT="9525" marB="0" anchor="b"/>
                </a:tc>
                <a:tc vMerge="1">
                  <a:txBody>
                    <a:bodyPr/>
                    <a:lstStyle/>
                    <a:p>
                      <a:pPr algn="l" fontAlgn="b"/>
                      <a:endParaRPr lang="en-US" sz="1600" b="1" i="0" u="none" strike="noStrike" dirty="0">
                        <a:solidFill>
                          <a:srgbClr val="000000"/>
                        </a:solidFill>
                        <a:effectLst/>
                        <a:latin typeface="Calibri"/>
                      </a:endParaRPr>
                    </a:p>
                  </a:txBody>
                  <a:tcPr marL="9525" marR="9525" marT="9525" marB="0" anchor="b"/>
                </a:tc>
                <a:tc vMerge="1">
                  <a:txBody>
                    <a:bodyPr/>
                    <a:lstStyle/>
                    <a:p>
                      <a:pPr algn="l" fontAlgn="b"/>
                      <a:endParaRPr lang="en-US" sz="1600" b="1" i="0" u="none" strike="noStrike" dirty="0">
                        <a:solidFill>
                          <a:srgbClr val="000000"/>
                        </a:solidFill>
                        <a:effectLst/>
                        <a:latin typeface="Calibri"/>
                      </a:endParaRPr>
                    </a:p>
                  </a:txBody>
                  <a:tcPr marL="9525" marR="9525" marT="9525" marB="0" anchor="b"/>
                </a:tc>
                <a:tc vMerge="1">
                  <a:txBody>
                    <a:bodyPr/>
                    <a:lstStyle/>
                    <a:p>
                      <a:pPr algn="l" fontAlgn="b"/>
                      <a:endParaRPr lang="en-US" sz="1600" b="1" i="0" u="none" strike="noStrike" dirty="0">
                        <a:solidFill>
                          <a:srgbClr val="000000"/>
                        </a:solidFill>
                        <a:effectLst/>
                        <a:latin typeface="Calibri"/>
                      </a:endParaRPr>
                    </a:p>
                  </a:txBody>
                  <a:tcPr marL="9525" marR="9525" marT="9525" marB="0" anchor="b"/>
                </a:tc>
                <a:tc>
                  <a:txBody>
                    <a:bodyPr/>
                    <a:lstStyle/>
                    <a:p>
                      <a:pPr algn="ctr" fontAlgn="b"/>
                      <a:r>
                        <a:rPr lang="en-US" sz="2000" b="1" u="none" strike="noStrike" dirty="0">
                          <a:effectLst/>
                        </a:rPr>
                        <a:t>Straight line distance </a:t>
                      </a:r>
                      <a:endParaRPr lang="en-US" sz="2000" b="1" i="0" u="none" strike="noStrike" dirty="0">
                        <a:solidFill>
                          <a:srgbClr val="000000"/>
                        </a:solidFill>
                        <a:effectLst/>
                        <a:latin typeface="Calibri"/>
                      </a:endParaRPr>
                    </a:p>
                  </a:txBody>
                  <a:tcPr marL="9525" marR="9525" marT="9525" marB="0" anchor="b"/>
                </a:tc>
                <a:tc>
                  <a:txBody>
                    <a:bodyPr/>
                    <a:lstStyle/>
                    <a:p>
                      <a:pPr algn="ctr" fontAlgn="b"/>
                      <a:r>
                        <a:rPr lang="en-US" sz="2000" b="1" u="none" strike="noStrike" dirty="0">
                          <a:effectLst/>
                        </a:rPr>
                        <a:t>Travel distance along roads</a:t>
                      </a:r>
                      <a:endParaRPr lang="en-US" sz="2000" b="1" i="0" u="none" strike="noStrike" dirty="0">
                        <a:solidFill>
                          <a:srgbClr val="000000"/>
                        </a:solidFill>
                        <a:effectLst/>
                        <a:latin typeface="Calibri"/>
                      </a:endParaRPr>
                    </a:p>
                  </a:txBody>
                  <a:tcPr marL="9525" marR="9525" marT="9525" marB="0" anchor="b"/>
                </a:tc>
                <a:extLst>
                  <a:ext uri="{0D108BD9-81ED-4DB2-BD59-A6C34878D82A}">
                    <a16:rowId xmlns:a16="http://schemas.microsoft.com/office/drawing/2014/main" val="10001"/>
                  </a:ext>
                </a:extLst>
              </a:tr>
              <a:tr h="648753">
                <a:tc>
                  <a:txBody>
                    <a:bodyPr/>
                    <a:lstStyle/>
                    <a:p>
                      <a:pPr algn="ctr" fontAlgn="b"/>
                      <a:r>
                        <a:rPr lang="en-US" sz="2000" u="none" strike="noStrike" dirty="0">
                          <a:effectLst/>
                        </a:rPr>
                        <a:t>Hill forest</a:t>
                      </a:r>
                      <a:endParaRPr lang="en-US" sz="2000" b="0" i="0" u="none" strike="noStrike" dirty="0">
                        <a:solidFill>
                          <a:srgbClr val="000000"/>
                        </a:solidFill>
                        <a:effectLst/>
                        <a:latin typeface="Calibri"/>
                      </a:endParaRPr>
                    </a:p>
                  </a:txBody>
                  <a:tcPr marL="9525" marR="9525" marT="9525" marB="0" anchor="b"/>
                </a:tc>
                <a:tc>
                  <a:txBody>
                    <a:bodyPr/>
                    <a:lstStyle/>
                    <a:p>
                      <a:pPr algn="ctr" fontAlgn="b"/>
                      <a:r>
                        <a:rPr lang="en-US" sz="2000" u="none" strike="noStrike" dirty="0">
                          <a:effectLst/>
                        </a:rPr>
                        <a:t>1714</a:t>
                      </a:r>
                      <a:endParaRPr lang="en-US" sz="2000" b="0" i="0" u="none" strike="noStrike" dirty="0">
                        <a:solidFill>
                          <a:srgbClr val="000000"/>
                        </a:solidFill>
                        <a:effectLst/>
                        <a:latin typeface="Calibri"/>
                      </a:endParaRPr>
                    </a:p>
                  </a:txBody>
                  <a:tcPr marL="9525" marR="9525" marT="9525" marB="0" anchor="b"/>
                </a:tc>
                <a:tc>
                  <a:txBody>
                    <a:bodyPr/>
                    <a:lstStyle/>
                    <a:p>
                      <a:pPr algn="ctr" fontAlgn="b"/>
                      <a:r>
                        <a:rPr lang="en-US" sz="2000" u="none" strike="noStrike" dirty="0">
                          <a:effectLst/>
                        </a:rPr>
                        <a:t>429</a:t>
                      </a:r>
                      <a:endParaRPr lang="en-US" sz="2000" b="0" i="0" u="none" strike="noStrike" dirty="0">
                        <a:solidFill>
                          <a:srgbClr val="000000"/>
                        </a:solidFill>
                        <a:effectLst/>
                        <a:latin typeface="Calibri"/>
                      </a:endParaRPr>
                    </a:p>
                  </a:txBody>
                  <a:tcPr marL="9525" marR="9525" marT="9525" marB="0" anchor="b"/>
                </a:tc>
                <a:tc>
                  <a:txBody>
                    <a:bodyPr/>
                    <a:lstStyle/>
                    <a:p>
                      <a:pPr algn="ctr" fontAlgn="b"/>
                      <a:r>
                        <a:rPr lang="en-US" sz="2000" b="0" i="0" u="none" strike="noStrike" dirty="0">
                          <a:solidFill>
                            <a:srgbClr val="000000"/>
                          </a:solidFill>
                          <a:effectLst/>
                          <a:latin typeface="Calibri"/>
                        </a:rPr>
                        <a:t>243.27</a:t>
                      </a:r>
                    </a:p>
                  </a:txBody>
                  <a:tcPr marL="9525" marR="9525" marT="9525" marB="0" anchor="b"/>
                </a:tc>
                <a:tc>
                  <a:txBody>
                    <a:bodyPr/>
                    <a:lstStyle/>
                    <a:p>
                      <a:pPr algn="ctr" fontAlgn="b"/>
                      <a:r>
                        <a:rPr lang="en-US" sz="2000" b="0" i="0" u="none" strike="noStrike" dirty="0">
                          <a:solidFill>
                            <a:srgbClr val="000000"/>
                          </a:solidFill>
                          <a:effectLst/>
                          <a:latin typeface="Calibri"/>
                        </a:rPr>
                        <a:t>0.014</a:t>
                      </a:r>
                    </a:p>
                  </a:txBody>
                  <a:tcPr marL="9525" marR="9525" marT="9525" marB="0" anchor="b"/>
                </a:tc>
                <a:tc>
                  <a:txBody>
                    <a:bodyPr/>
                    <a:lstStyle/>
                    <a:p>
                      <a:pPr algn="ctr" fontAlgn="b"/>
                      <a:r>
                        <a:rPr lang="en-US" sz="2000" b="0" i="0" u="none" strike="noStrike" dirty="0">
                          <a:solidFill>
                            <a:srgbClr val="000000"/>
                          </a:solidFill>
                          <a:effectLst/>
                          <a:latin typeface="Calibri"/>
                        </a:rPr>
                        <a:t>4.34</a:t>
                      </a:r>
                    </a:p>
                  </a:txBody>
                  <a:tcPr marL="9525" marR="9525" marT="9525" marB="0" anchor="b"/>
                </a:tc>
                <a:tc>
                  <a:txBody>
                    <a:bodyPr/>
                    <a:lstStyle/>
                    <a:p>
                      <a:pPr algn="ctr" fontAlgn="b"/>
                      <a:r>
                        <a:rPr lang="en-US" sz="2000" b="0" i="0" u="none" strike="noStrike" dirty="0">
                          <a:solidFill>
                            <a:srgbClr val="000000"/>
                          </a:solidFill>
                          <a:effectLst/>
                          <a:latin typeface="Calibri"/>
                        </a:rPr>
                        <a:t>10.59</a:t>
                      </a:r>
                    </a:p>
                  </a:txBody>
                  <a:tcPr marL="9525" marR="9525" marT="9525" marB="0" anchor="b"/>
                </a:tc>
                <a:extLst>
                  <a:ext uri="{0D108BD9-81ED-4DB2-BD59-A6C34878D82A}">
                    <a16:rowId xmlns:a16="http://schemas.microsoft.com/office/drawing/2014/main" val="10002"/>
                  </a:ext>
                </a:extLst>
              </a:tr>
              <a:tr h="648753">
                <a:tc>
                  <a:txBody>
                    <a:bodyPr/>
                    <a:lstStyle/>
                    <a:p>
                      <a:pPr algn="ctr" fontAlgn="b"/>
                      <a:r>
                        <a:rPr lang="en-US" sz="2000" u="none" strike="noStrike">
                          <a:effectLst/>
                        </a:rPr>
                        <a:t>Sal forest</a:t>
                      </a:r>
                      <a:endParaRPr lang="en-US" sz="2000" b="0" i="0" u="none" strike="noStrike">
                        <a:solidFill>
                          <a:srgbClr val="000000"/>
                        </a:solidFill>
                        <a:effectLst/>
                        <a:latin typeface="Calibri"/>
                      </a:endParaRPr>
                    </a:p>
                  </a:txBody>
                  <a:tcPr marL="9525" marR="9525" marT="9525" marB="0" anchor="b"/>
                </a:tc>
                <a:tc>
                  <a:txBody>
                    <a:bodyPr/>
                    <a:lstStyle/>
                    <a:p>
                      <a:pPr algn="ctr" fontAlgn="b"/>
                      <a:r>
                        <a:rPr lang="en-US" sz="2000" u="none" strike="noStrike" dirty="0">
                          <a:effectLst/>
                        </a:rPr>
                        <a:t>534.8</a:t>
                      </a:r>
                      <a:endParaRPr lang="en-US" sz="2000" b="0" i="0" u="none" strike="noStrike" dirty="0">
                        <a:solidFill>
                          <a:srgbClr val="000000"/>
                        </a:solidFill>
                        <a:effectLst/>
                        <a:latin typeface="Calibri"/>
                      </a:endParaRPr>
                    </a:p>
                  </a:txBody>
                  <a:tcPr marL="9525" marR="9525" marT="9525" marB="0" anchor="b"/>
                </a:tc>
                <a:tc>
                  <a:txBody>
                    <a:bodyPr/>
                    <a:lstStyle/>
                    <a:p>
                      <a:pPr algn="ctr" fontAlgn="b"/>
                      <a:r>
                        <a:rPr lang="en-US" sz="2000" u="none" strike="noStrike" dirty="0">
                          <a:effectLst/>
                        </a:rPr>
                        <a:t>145</a:t>
                      </a:r>
                      <a:endParaRPr lang="en-US" sz="2000" b="0" i="0" u="none" strike="noStrike" dirty="0">
                        <a:solidFill>
                          <a:srgbClr val="000000"/>
                        </a:solidFill>
                        <a:effectLst/>
                        <a:latin typeface="Calibri"/>
                      </a:endParaRPr>
                    </a:p>
                  </a:txBody>
                  <a:tcPr marL="9525" marR="9525" marT="9525" marB="0" anchor="b"/>
                </a:tc>
                <a:tc>
                  <a:txBody>
                    <a:bodyPr/>
                    <a:lstStyle/>
                    <a:p>
                      <a:pPr algn="ctr" fontAlgn="b"/>
                      <a:r>
                        <a:rPr lang="en-US" sz="2000" b="0" i="0" u="none" strike="noStrike" dirty="0">
                          <a:solidFill>
                            <a:srgbClr val="000000"/>
                          </a:solidFill>
                          <a:effectLst/>
                          <a:latin typeface="Calibri"/>
                        </a:rPr>
                        <a:t>82.22</a:t>
                      </a:r>
                    </a:p>
                  </a:txBody>
                  <a:tcPr marL="9525" marR="9525" marT="9525" marB="0" anchor="b"/>
                </a:tc>
                <a:tc>
                  <a:txBody>
                    <a:bodyPr/>
                    <a:lstStyle/>
                    <a:p>
                      <a:pPr algn="ctr" fontAlgn="b"/>
                      <a:r>
                        <a:rPr lang="en-US" sz="2000" b="0" i="0" u="none" strike="noStrike" dirty="0">
                          <a:solidFill>
                            <a:srgbClr val="000000"/>
                          </a:solidFill>
                          <a:effectLst/>
                          <a:latin typeface="Calibri"/>
                        </a:rPr>
                        <a:t>0.015</a:t>
                      </a:r>
                    </a:p>
                  </a:txBody>
                  <a:tcPr marL="9525" marR="9525" marT="9525" marB="0" anchor="b"/>
                </a:tc>
                <a:tc>
                  <a:txBody>
                    <a:bodyPr/>
                    <a:lstStyle/>
                    <a:p>
                      <a:pPr algn="ctr" fontAlgn="b"/>
                      <a:r>
                        <a:rPr lang="en-US" sz="2000" b="0" i="0" u="none" strike="noStrike" dirty="0">
                          <a:solidFill>
                            <a:srgbClr val="000000"/>
                          </a:solidFill>
                          <a:effectLst/>
                          <a:latin typeface="Calibri"/>
                        </a:rPr>
                        <a:t>4.61</a:t>
                      </a:r>
                    </a:p>
                  </a:txBody>
                  <a:tcPr marL="9525" marR="9525" marT="9525" marB="0" anchor="b"/>
                </a:tc>
                <a:tc>
                  <a:txBody>
                    <a:bodyPr/>
                    <a:lstStyle/>
                    <a:p>
                      <a:pPr algn="ctr" fontAlgn="b"/>
                      <a:r>
                        <a:rPr lang="en-US" sz="2000" b="0" i="0" u="none" strike="noStrike">
                          <a:solidFill>
                            <a:srgbClr val="000000"/>
                          </a:solidFill>
                          <a:effectLst/>
                          <a:latin typeface="Calibri"/>
                        </a:rPr>
                        <a:t>5.91</a:t>
                      </a:r>
                    </a:p>
                  </a:txBody>
                  <a:tcPr marL="9525" marR="9525" marT="9525" marB="0" anchor="b"/>
                </a:tc>
                <a:extLst>
                  <a:ext uri="{0D108BD9-81ED-4DB2-BD59-A6C34878D82A}">
                    <a16:rowId xmlns:a16="http://schemas.microsoft.com/office/drawing/2014/main" val="10003"/>
                  </a:ext>
                </a:extLst>
              </a:tr>
              <a:tr h="697581">
                <a:tc>
                  <a:txBody>
                    <a:bodyPr/>
                    <a:lstStyle/>
                    <a:p>
                      <a:pPr algn="ctr" fontAlgn="b"/>
                      <a:r>
                        <a:rPr lang="en-US" sz="2000" u="none" strike="noStrike">
                          <a:effectLst/>
                        </a:rPr>
                        <a:t>Sundarban</a:t>
                      </a:r>
                      <a:endParaRPr lang="en-US" sz="2000" b="0" i="0" u="none" strike="noStrike">
                        <a:solidFill>
                          <a:srgbClr val="000000"/>
                        </a:solidFill>
                        <a:effectLst/>
                        <a:latin typeface="Calibri"/>
                      </a:endParaRPr>
                    </a:p>
                  </a:txBody>
                  <a:tcPr marL="9525" marR="9525" marT="9525" marB="0" anchor="b"/>
                </a:tc>
                <a:tc>
                  <a:txBody>
                    <a:bodyPr/>
                    <a:lstStyle/>
                    <a:p>
                      <a:pPr algn="ctr" fontAlgn="b"/>
                      <a:r>
                        <a:rPr lang="en-US" sz="2000" u="none" strike="noStrike" dirty="0">
                          <a:effectLst/>
                        </a:rPr>
                        <a:t>609.2</a:t>
                      </a:r>
                      <a:endParaRPr lang="en-US" sz="2000" b="0" i="0" u="none" strike="noStrike" dirty="0">
                        <a:solidFill>
                          <a:srgbClr val="000000"/>
                        </a:solidFill>
                        <a:effectLst/>
                        <a:latin typeface="Calibri"/>
                      </a:endParaRPr>
                    </a:p>
                  </a:txBody>
                  <a:tcPr marL="9525" marR="9525" marT="9525" marB="0" anchor="b"/>
                </a:tc>
                <a:tc>
                  <a:txBody>
                    <a:bodyPr/>
                    <a:lstStyle/>
                    <a:p>
                      <a:pPr algn="ctr" fontAlgn="b"/>
                      <a:r>
                        <a:rPr lang="en-US" sz="2000" u="none" strike="noStrike" dirty="0">
                          <a:effectLst/>
                        </a:rPr>
                        <a:t>173</a:t>
                      </a:r>
                      <a:endParaRPr lang="en-US" sz="2000" b="0" i="0" u="none" strike="noStrike" dirty="0">
                        <a:solidFill>
                          <a:srgbClr val="000000"/>
                        </a:solidFill>
                        <a:effectLst/>
                        <a:latin typeface="Calibri"/>
                      </a:endParaRPr>
                    </a:p>
                  </a:txBody>
                  <a:tcPr marL="9525" marR="9525" marT="9525" marB="0" anchor="b"/>
                </a:tc>
                <a:tc>
                  <a:txBody>
                    <a:bodyPr/>
                    <a:lstStyle/>
                    <a:p>
                      <a:pPr algn="ctr" fontAlgn="b"/>
                      <a:r>
                        <a:rPr lang="en-US" sz="2000" b="0" i="0" u="none" strike="noStrike" dirty="0">
                          <a:solidFill>
                            <a:srgbClr val="000000"/>
                          </a:solidFill>
                          <a:effectLst/>
                          <a:latin typeface="Calibri"/>
                        </a:rPr>
                        <a:t>98.10</a:t>
                      </a:r>
                    </a:p>
                  </a:txBody>
                  <a:tcPr marL="9525" marR="9525" marT="9525" marB="0" anchor="b"/>
                </a:tc>
                <a:tc>
                  <a:txBody>
                    <a:bodyPr/>
                    <a:lstStyle/>
                    <a:p>
                      <a:pPr algn="ctr" fontAlgn="b"/>
                      <a:r>
                        <a:rPr lang="en-US" sz="2000" b="0" i="0" u="none" strike="noStrike">
                          <a:solidFill>
                            <a:srgbClr val="000000"/>
                          </a:solidFill>
                          <a:effectLst/>
                          <a:latin typeface="Calibri"/>
                        </a:rPr>
                        <a:t>0.016</a:t>
                      </a:r>
                    </a:p>
                  </a:txBody>
                  <a:tcPr marL="9525" marR="9525" marT="9525" marB="0" anchor="b"/>
                </a:tc>
                <a:tc>
                  <a:txBody>
                    <a:bodyPr/>
                    <a:lstStyle/>
                    <a:p>
                      <a:pPr algn="ctr" fontAlgn="b"/>
                      <a:r>
                        <a:rPr lang="en-US" sz="2000" b="0" i="0" u="none" strike="noStrike" dirty="0">
                          <a:solidFill>
                            <a:srgbClr val="000000"/>
                          </a:solidFill>
                          <a:effectLst/>
                          <a:latin typeface="Calibri"/>
                        </a:rPr>
                        <a:t>3.51</a:t>
                      </a:r>
                    </a:p>
                  </a:txBody>
                  <a:tcPr marL="9525" marR="9525" marT="9525" marB="0" anchor="b"/>
                </a:tc>
                <a:tc>
                  <a:txBody>
                    <a:bodyPr/>
                    <a:lstStyle/>
                    <a:p>
                      <a:pPr algn="ctr" fontAlgn="b"/>
                      <a:r>
                        <a:rPr lang="en-US" sz="2000" b="0" i="0" u="none" strike="noStrike" dirty="0">
                          <a:solidFill>
                            <a:srgbClr val="000000"/>
                          </a:solidFill>
                          <a:effectLst/>
                          <a:latin typeface="Calibri"/>
                        </a:rPr>
                        <a:t>7.79</a:t>
                      </a:r>
                    </a:p>
                  </a:txBody>
                  <a:tcPr marL="9525" marR="9525" marT="9525" marB="0" anchor="b"/>
                </a:tc>
                <a:extLst>
                  <a:ext uri="{0D108BD9-81ED-4DB2-BD59-A6C34878D82A}">
                    <a16:rowId xmlns:a16="http://schemas.microsoft.com/office/drawing/2014/main" val="10004"/>
                  </a:ext>
                </a:extLst>
              </a:tr>
              <a:tr h="354156">
                <a:tc>
                  <a:txBody>
                    <a:bodyPr/>
                    <a:lstStyle/>
                    <a:p>
                      <a:pPr algn="ctr" fontAlgn="b"/>
                      <a:r>
                        <a:rPr lang="en-US" sz="2000" u="none" strike="noStrike">
                          <a:effectLst/>
                        </a:rPr>
                        <a:t>Coastal</a:t>
                      </a:r>
                      <a:endParaRPr lang="en-US" sz="2000" b="0" i="0" u="none" strike="noStrike">
                        <a:solidFill>
                          <a:srgbClr val="000000"/>
                        </a:solidFill>
                        <a:effectLst/>
                        <a:latin typeface="Calibri"/>
                      </a:endParaRPr>
                    </a:p>
                  </a:txBody>
                  <a:tcPr marL="9525" marR="9525" marT="9525" marB="0" anchor="b"/>
                </a:tc>
                <a:tc>
                  <a:txBody>
                    <a:bodyPr/>
                    <a:lstStyle/>
                    <a:p>
                      <a:pPr algn="ctr" fontAlgn="b"/>
                      <a:r>
                        <a:rPr lang="en-US" sz="2000" u="none" strike="noStrike" dirty="0">
                          <a:effectLst/>
                        </a:rPr>
                        <a:t>1209</a:t>
                      </a:r>
                      <a:endParaRPr lang="en-US" sz="2000" b="0" i="0" u="none" strike="noStrike" dirty="0">
                        <a:solidFill>
                          <a:srgbClr val="000000"/>
                        </a:solidFill>
                        <a:effectLst/>
                        <a:latin typeface="Calibri"/>
                      </a:endParaRPr>
                    </a:p>
                  </a:txBody>
                  <a:tcPr marL="9525" marR="9525" marT="9525" marB="0" anchor="b"/>
                </a:tc>
                <a:tc>
                  <a:txBody>
                    <a:bodyPr/>
                    <a:lstStyle/>
                    <a:p>
                      <a:pPr algn="ctr" fontAlgn="b"/>
                      <a:r>
                        <a:rPr lang="en-US" sz="2000" u="none" strike="noStrike" dirty="0">
                          <a:effectLst/>
                        </a:rPr>
                        <a:t>113</a:t>
                      </a:r>
                      <a:endParaRPr lang="en-US" sz="2000" b="0" i="0" u="none" strike="noStrike" dirty="0">
                        <a:solidFill>
                          <a:srgbClr val="000000"/>
                        </a:solidFill>
                        <a:effectLst/>
                        <a:latin typeface="Calibri"/>
                      </a:endParaRPr>
                    </a:p>
                  </a:txBody>
                  <a:tcPr marL="9525" marR="9525" marT="9525" marB="0" anchor="b"/>
                </a:tc>
                <a:tc>
                  <a:txBody>
                    <a:bodyPr/>
                    <a:lstStyle/>
                    <a:p>
                      <a:pPr algn="ctr" fontAlgn="b"/>
                      <a:r>
                        <a:rPr lang="en-US" sz="2000" b="0" i="0" u="none" strike="noStrike" dirty="0">
                          <a:solidFill>
                            <a:srgbClr val="000000"/>
                          </a:solidFill>
                          <a:effectLst/>
                          <a:latin typeface="Calibri"/>
                        </a:rPr>
                        <a:t>64.08</a:t>
                      </a:r>
                    </a:p>
                  </a:txBody>
                  <a:tcPr marL="9525" marR="9525" marT="9525" marB="0" anchor="b"/>
                </a:tc>
                <a:tc>
                  <a:txBody>
                    <a:bodyPr/>
                    <a:lstStyle/>
                    <a:p>
                      <a:pPr algn="ctr" fontAlgn="b"/>
                      <a:r>
                        <a:rPr lang="en-US" sz="2000" b="0" i="0" u="none" strike="noStrike">
                          <a:solidFill>
                            <a:srgbClr val="000000"/>
                          </a:solidFill>
                          <a:effectLst/>
                          <a:latin typeface="Calibri"/>
                        </a:rPr>
                        <a:t>0.005</a:t>
                      </a:r>
                    </a:p>
                  </a:txBody>
                  <a:tcPr marL="9525" marR="9525" marT="9525" marB="0" anchor="b"/>
                </a:tc>
                <a:tc>
                  <a:txBody>
                    <a:bodyPr/>
                    <a:lstStyle/>
                    <a:p>
                      <a:pPr algn="ctr" fontAlgn="b"/>
                      <a:r>
                        <a:rPr lang="en-US" sz="2000" b="0" i="0" u="none" strike="noStrike">
                          <a:solidFill>
                            <a:srgbClr val="000000"/>
                          </a:solidFill>
                          <a:effectLst/>
                          <a:latin typeface="Calibri"/>
                        </a:rPr>
                        <a:t>6.02</a:t>
                      </a:r>
                    </a:p>
                  </a:txBody>
                  <a:tcPr marL="9525" marR="9525" marT="9525" marB="0" anchor="b"/>
                </a:tc>
                <a:tc>
                  <a:txBody>
                    <a:bodyPr/>
                    <a:lstStyle/>
                    <a:p>
                      <a:pPr algn="ctr" fontAlgn="b"/>
                      <a:r>
                        <a:rPr lang="en-US" sz="2000" b="0" i="0" u="none" strike="noStrike" dirty="0">
                          <a:solidFill>
                            <a:srgbClr val="000000"/>
                          </a:solidFill>
                          <a:effectLst/>
                          <a:latin typeface="Calibri"/>
                        </a:rPr>
                        <a:t>11.08</a:t>
                      </a:r>
                    </a:p>
                  </a:txBody>
                  <a:tcPr marL="9525" marR="9525" marT="9525" marB="0" anchor="b"/>
                </a:tc>
                <a:extLst>
                  <a:ext uri="{0D108BD9-81ED-4DB2-BD59-A6C34878D82A}">
                    <a16:rowId xmlns:a16="http://schemas.microsoft.com/office/drawing/2014/main" val="10005"/>
                  </a:ext>
                </a:extLst>
              </a:tr>
              <a:tr h="354156">
                <a:tc>
                  <a:txBody>
                    <a:bodyPr/>
                    <a:lstStyle/>
                    <a:p>
                      <a:pPr algn="ctr" fontAlgn="b"/>
                      <a:r>
                        <a:rPr lang="en-US" sz="2000" u="none" strike="noStrike">
                          <a:effectLst/>
                        </a:rPr>
                        <a:t>Villages</a:t>
                      </a:r>
                      <a:endParaRPr lang="en-US" sz="2000" b="0" i="0" u="none" strike="noStrike">
                        <a:solidFill>
                          <a:srgbClr val="000000"/>
                        </a:solidFill>
                        <a:effectLst/>
                        <a:latin typeface="Calibri"/>
                      </a:endParaRPr>
                    </a:p>
                  </a:txBody>
                  <a:tcPr marL="9525" marR="9525" marT="9525" marB="0" anchor="b"/>
                </a:tc>
                <a:tc>
                  <a:txBody>
                    <a:bodyPr/>
                    <a:lstStyle/>
                    <a:p>
                      <a:pPr algn="ctr" fontAlgn="b"/>
                      <a:r>
                        <a:rPr lang="en-US" sz="2000" u="none" strike="noStrike" dirty="0">
                          <a:effectLst/>
                        </a:rPr>
                        <a:t>10890</a:t>
                      </a:r>
                      <a:endParaRPr lang="en-US" sz="2000" b="0" i="0" u="none" strike="noStrike" dirty="0">
                        <a:solidFill>
                          <a:srgbClr val="000000"/>
                        </a:solidFill>
                        <a:effectLst/>
                        <a:latin typeface="Calibri"/>
                      </a:endParaRPr>
                    </a:p>
                  </a:txBody>
                  <a:tcPr marL="9525" marR="9525" marT="9525" marB="0" anchor="b"/>
                </a:tc>
                <a:tc>
                  <a:txBody>
                    <a:bodyPr/>
                    <a:lstStyle/>
                    <a:p>
                      <a:pPr algn="ctr" fontAlgn="b"/>
                      <a:r>
                        <a:rPr lang="en-US" sz="2000" b="0" i="0" u="none" strike="noStrike" dirty="0">
                          <a:solidFill>
                            <a:schemeClr val="tx1"/>
                          </a:solidFill>
                          <a:effectLst/>
                          <a:latin typeface="+mn-lt"/>
                        </a:rPr>
                        <a:t>998</a:t>
                      </a:r>
                      <a:endParaRPr lang="en-US" sz="2000" b="0" i="0" u="none" strike="noStrike" dirty="0">
                        <a:solidFill>
                          <a:srgbClr val="000000"/>
                        </a:solidFill>
                        <a:effectLst/>
                        <a:latin typeface="Calibri"/>
                      </a:endParaRPr>
                    </a:p>
                  </a:txBody>
                  <a:tcPr marL="9525" marR="9525" marT="9525" marB="0" anchor="b"/>
                </a:tc>
                <a:tc>
                  <a:txBody>
                    <a:bodyPr/>
                    <a:lstStyle/>
                    <a:p>
                      <a:pPr algn="ctr" fontAlgn="b"/>
                      <a:r>
                        <a:rPr lang="en-US" sz="2000" b="0" i="0" u="none" strike="noStrike" dirty="0">
                          <a:solidFill>
                            <a:srgbClr val="000000"/>
                          </a:solidFill>
                          <a:effectLst/>
                          <a:latin typeface="Calibri"/>
                        </a:rPr>
                        <a:t>565.92</a:t>
                      </a:r>
                    </a:p>
                  </a:txBody>
                  <a:tcPr marL="9525" marR="9525" marT="9525" marB="0" anchor="b"/>
                </a:tc>
                <a:tc>
                  <a:txBody>
                    <a:bodyPr/>
                    <a:lstStyle/>
                    <a:p>
                      <a:pPr algn="ctr" fontAlgn="b"/>
                      <a:r>
                        <a:rPr lang="en-US" sz="2000" b="0" i="0" u="none" strike="noStrike" dirty="0">
                          <a:solidFill>
                            <a:srgbClr val="000000"/>
                          </a:solidFill>
                          <a:effectLst/>
                          <a:latin typeface="Calibri"/>
                        </a:rPr>
                        <a:t>0.005</a:t>
                      </a:r>
                    </a:p>
                  </a:txBody>
                  <a:tcPr marL="9525" marR="9525" marT="9525" marB="0" anchor="b"/>
                </a:tc>
                <a:tc>
                  <a:txBody>
                    <a:bodyPr/>
                    <a:lstStyle/>
                    <a:p>
                      <a:pPr algn="ctr" fontAlgn="b"/>
                      <a:r>
                        <a:rPr lang="en-US" sz="2000" b="0" i="0" u="none" strike="noStrike" dirty="0">
                          <a:solidFill>
                            <a:srgbClr val="000000"/>
                          </a:solidFill>
                          <a:effectLst/>
                          <a:latin typeface="Calibri"/>
                        </a:rPr>
                        <a:t>6.70</a:t>
                      </a:r>
                    </a:p>
                  </a:txBody>
                  <a:tcPr marL="9525" marR="9525" marT="9525" marB="0" anchor="b"/>
                </a:tc>
                <a:tc>
                  <a:txBody>
                    <a:bodyPr/>
                    <a:lstStyle/>
                    <a:p>
                      <a:pPr algn="ctr" fontAlgn="b"/>
                      <a:r>
                        <a:rPr lang="en-US" sz="2000" b="0" i="0" u="none" strike="noStrike" dirty="0">
                          <a:solidFill>
                            <a:srgbClr val="000000"/>
                          </a:solidFill>
                          <a:effectLst/>
                          <a:latin typeface="Calibri"/>
                        </a:rPr>
                        <a:t>13.40</a:t>
                      </a:r>
                    </a:p>
                  </a:txBody>
                  <a:tcPr marL="9525" marR="9525" marT="9525" marB="0" anchor="b"/>
                </a:tc>
                <a:extLst>
                  <a:ext uri="{0D108BD9-81ED-4DB2-BD59-A6C34878D82A}">
                    <a16:rowId xmlns:a16="http://schemas.microsoft.com/office/drawing/2014/main" val="10006"/>
                  </a:ext>
                </a:extLst>
              </a:tr>
            </a:tbl>
          </a:graphicData>
        </a:graphic>
      </p:graphicFrame>
      <p:sp>
        <p:nvSpPr>
          <p:cNvPr id="11" name="Rectangle 10"/>
          <p:cNvSpPr/>
          <p:nvPr/>
        </p:nvSpPr>
        <p:spPr>
          <a:xfrm>
            <a:off x="92522" y="243239"/>
            <a:ext cx="9048303" cy="584775"/>
          </a:xfrm>
          <a:prstGeom prst="rect">
            <a:avLst/>
          </a:prstGeom>
        </p:spPr>
        <p:txBody>
          <a:bodyPr wrap="square">
            <a:spAutoFit/>
          </a:bodyPr>
          <a:lstStyle/>
          <a:p>
            <a:pPr defTabSz="914400" fontAlgn="auto">
              <a:spcBef>
                <a:spcPts val="0"/>
              </a:spcBef>
              <a:spcAft>
                <a:spcPts val="0"/>
              </a:spcAft>
            </a:pPr>
            <a:r>
              <a:rPr lang="es-CL" sz="3200" b="1" dirty="0" err="1">
                <a:solidFill>
                  <a:srgbClr val="0070C0"/>
                </a:solidFill>
                <a:latin typeface="Calibri"/>
                <a:cs typeface="Akhbar MT" pitchFamily="2" charset="-78"/>
              </a:rPr>
              <a:t>Sampling</a:t>
            </a:r>
            <a:r>
              <a:rPr lang="es-CL" sz="3200" b="1" dirty="0">
                <a:solidFill>
                  <a:srgbClr val="0070C0"/>
                </a:solidFill>
                <a:latin typeface="Calibri"/>
                <a:cs typeface="Akhbar MT" pitchFamily="2" charset="-78"/>
              </a:rPr>
              <a:t> </a:t>
            </a:r>
            <a:r>
              <a:rPr lang="es-CL" sz="3200" b="1" dirty="0" err="1">
                <a:solidFill>
                  <a:srgbClr val="0070C0"/>
                </a:solidFill>
                <a:latin typeface="Calibri"/>
                <a:cs typeface="Akhbar MT" pitchFamily="2" charset="-78"/>
              </a:rPr>
              <a:t>Design</a:t>
            </a:r>
            <a:r>
              <a:rPr lang="es-CL" sz="3200" b="1" dirty="0">
                <a:solidFill>
                  <a:srgbClr val="0070C0"/>
                </a:solidFill>
                <a:latin typeface="Calibri"/>
                <a:cs typeface="Akhbar MT" pitchFamily="2" charset="-78"/>
              </a:rPr>
              <a:t>: </a:t>
            </a:r>
            <a:r>
              <a:rPr lang="en-US" sz="2400" b="1" dirty="0">
                <a:solidFill>
                  <a:srgbClr val="0070C0"/>
                </a:solidFill>
                <a:latin typeface="Calibri"/>
                <a:cs typeface="Akhbar MT" pitchFamily="2" charset="-78"/>
              </a:rPr>
              <a:t>intensity and average distance between plots</a:t>
            </a:r>
            <a:endParaRPr lang="es-CL" sz="2400" b="1" dirty="0">
              <a:solidFill>
                <a:srgbClr val="0070C0"/>
              </a:solidFill>
              <a:latin typeface="Calibri"/>
              <a:cs typeface="Akhbar MT" pitchFamily="2" charset="-78"/>
            </a:endParaRPr>
          </a:p>
        </p:txBody>
      </p:sp>
    </p:spTree>
    <p:extLst>
      <p:ext uri="{BB962C8B-B14F-4D97-AF65-F5344CB8AC3E}">
        <p14:creationId xmlns:p14="http://schemas.microsoft.com/office/powerpoint/2010/main" val="3505835195"/>
      </p:ext>
    </p:extLst>
  </p:cSld>
  <p:clrMapOvr>
    <a:masterClrMapping/>
  </p:clrMapOvr>
  <p:transition spd="med">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5611" y="-26909"/>
            <a:ext cx="9137650" cy="6835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2" name="TextBox 41"/>
          <p:cNvSpPr txBox="1"/>
          <p:nvPr/>
        </p:nvSpPr>
        <p:spPr>
          <a:xfrm>
            <a:off x="481137" y="124623"/>
            <a:ext cx="5625408" cy="584775"/>
          </a:xfrm>
          <a:prstGeom prst="rect">
            <a:avLst/>
          </a:prstGeom>
          <a:noFill/>
        </p:spPr>
        <p:txBody>
          <a:bodyPr wrap="square" rtlCol="0">
            <a:spAutoFit/>
          </a:bodyPr>
          <a:lstStyle/>
          <a:p>
            <a:r>
              <a:rPr lang="en-US" sz="3200" b="1" dirty="0">
                <a:solidFill>
                  <a:schemeClr val="accent5"/>
                </a:solidFill>
              </a:rPr>
              <a:t>Technical Design: Circular Plots</a:t>
            </a:r>
          </a:p>
        </p:txBody>
      </p:sp>
      <p:sp>
        <p:nvSpPr>
          <p:cNvPr id="7168" name="TextBox 7167"/>
          <p:cNvSpPr txBox="1"/>
          <p:nvPr/>
        </p:nvSpPr>
        <p:spPr>
          <a:xfrm>
            <a:off x="0" y="1413338"/>
            <a:ext cx="4200281" cy="369332"/>
          </a:xfrm>
          <a:prstGeom prst="rect">
            <a:avLst/>
          </a:prstGeom>
          <a:noFill/>
        </p:spPr>
        <p:txBody>
          <a:bodyPr wrap="square" rtlCol="0">
            <a:spAutoFit/>
          </a:bodyPr>
          <a:lstStyle/>
          <a:p>
            <a:r>
              <a:rPr lang="en-US" sz="1800" b="1" dirty="0"/>
              <a:t>(For Hill, Sal, Village &amp; Coastal Plantation)</a:t>
            </a:r>
          </a:p>
        </p:txBody>
      </p:sp>
      <p:sp>
        <p:nvSpPr>
          <p:cNvPr id="7169" name="TextBox 7168"/>
          <p:cNvSpPr txBox="1"/>
          <p:nvPr/>
        </p:nvSpPr>
        <p:spPr>
          <a:xfrm>
            <a:off x="720721" y="1013228"/>
            <a:ext cx="3479560" cy="461665"/>
          </a:xfrm>
          <a:prstGeom prst="rect">
            <a:avLst/>
          </a:prstGeom>
          <a:noFill/>
        </p:spPr>
        <p:txBody>
          <a:bodyPr wrap="square" rtlCol="0">
            <a:spAutoFit/>
          </a:bodyPr>
          <a:lstStyle/>
          <a:p>
            <a:r>
              <a:rPr lang="en-US" sz="2400" b="1" dirty="0"/>
              <a:t>Cluster of Five sub plots</a:t>
            </a:r>
          </a:p>
        </p:txBody>
      </p:sp>
      <p:grpSp>
        <p:nvGrpSpPr>
          <p:cNvPr id="82" name="Group 81"/>
          <p:cNvGrpSpPr/>
          <p:nvPr/>
        </p:nvGrpSpPr>
        <p:grpSpPr>
          <a:xfrm>
            <a:off x="-35459" y="2107011"/>
            <a:ext cx="4556125" cy="3853658"/>
            <a:chOff x="2362200" y="1194592"/>
            <a:chExt cx="5041900" cy="4301333"/>
          </a:xfrm>
        </p:grpSpPr>
        <p:cxnSp>
          <p:nvCxnSpPr>
            <p:cNvPr id="83" name="Straight Connector 82"/>
            <p:cNvCxnSpPr>
              <a:stCxn id="106" idx="6"/>
            </p:cNvCxnSpPr>
            <p:nvPr/>
          </p:nvCxnSpPr>
          <p:spPr>
            <a:xfrm flipV="1">
              <a:off x="3314700" y="3429000"/>
              <a:ext cx="2719387" cy="9525"/>
            </a:xfrm>
            <a:prstGeom prst="line">
              <a:avLst/>
            </a:prstGeom>
            <a:noFill/>
            <a:ln w="9525" cap="flat" cmpd="sng" algn="ctr">
              <a:solidFill>
                <a:sysClr val="window" lastClr="FFFFFF">
                  <a:lumMod val="65000"/>
                </a:sysClr>
              </a:solidFill>
              <a:prstDash val="solid"/>
            </a:ln>
            <a:effectLst/>
          </p:spPr>
        </p:cxnSp>
        <p:cxnSp>
          <p:nvCxnSpPr>
            <p:cNvPr id="84" name="Straight Connector 83"/>
            <p:cNvCxnSpPr/>
            <p:nvPr/>
          </p:nvCxnSpPr>
          <p:spPr>
            <a:xfrm flipV="1">
              <a:off x="4561523" y="2057400"/>
              <a:ext cx="5715" cy="2762250"/>
            </a:xfrm>
            <a:prstGeom prst="line">
              <a:avLst/>
            </a:prstGeom>
            <a:noFill/>
            <a:ln w="9525" cap="flat" cmpd="sng" algn="ctr">
              <a:solidFill>
                <a:sysClr val="window" lastClr="FFFFFF">
                  <a:lumMod val="65000"/>
                </a:sysClr>
              </a:solidFill>
              <a:prstDash val="solid"/>
            </a:ln>
            <a:effectLst/>
          </p:spPr>
        </p:cxnSp>
        <p:sp>
          <p:nvSpPr>
            <p:cNvPr id="85" name="Text Box 223"/>
            <p:cNvSpPr txBox="1"/>
            <p:nvPr/>
          </p:nvSpPr>
          <p:spPr>
            <a:xfrm>
              <a:off x="5503545" y="1223962"/>
              <a:ext cx="1085850" cy="495300"/>
            </a:xfrm>
            <a:prstGeom prst="rect">
              <a:avLst/>
            </a:prstGeom>
            <a:solidFill>
              <a:sysClr val="window" lastClr="FFFFFF"/>
            </a:solid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a:ln>
                    <a:noFill/>
                  </a:ln>
                  <a:solidFill>
                    <a:prstClr val="black"/>
                  </a:solidFill>
                  <a:effectLst/>
                  <a:uLnTx/>
                  <a:uFillTx/>
                  <a:latin typeface="Times New Roman"/>
                  <a:ea typeface="Calibri"/>
                </a:rPr>
                <a:t>L plot Radius </a:t>
              </a:r>
              <a:endParaRPr kumimoji="0" lang="en-US" sz="1200" b="0" i="0" u="none" strike="noStrike" kern="0" cap="none" spc="0" normalizeH="0" baseline="0" noProof="0" dirty="0">
                <a:ln>
                  <a:noFill/>
                </a:ln>
                <a:solidFill>
                  <a:prstClr val="black"/>
                </a:solidFill>
                <a:effectLst/>
                <a:uLnTx/>
                <a:uFillTx/>
                <a:latin typeface="Times New Roman"/>
                <a:ea typeface="Calibri"/>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a:ln>
                    <a:noFill/>
                  </a:ln>
                  <a:solidFill>
                    <a:prstClr val="black"/>
                  </a:solidFill>
                  <a:effectLst/>
                  <a:uLnTx/>
                  <a:uFillTx/>
                  <a:latin typeface="Times New Roman"/>
                  <a:ea typeface="Calibri"/>
                </a:rPr>
                <a:t>is 19 meters</a:t>
              </a:r>
              <a:endParaRPr kumimoji="0" lang="en-US" sz="1200" b="0" i="0" u="none" strike="noStrike" kern="0" cap="none" spc="0" normalizeH="0" baseline="0" noProof="0" dirty="0">
                <a:ln>
                  <a:noFill/>
                </a:ln>
                <a:solidFill>
                  <a:prstClr val="black"/>
                </a:solidFill>
                <a:effectLst/>
                <a:uLnTx/>
                <a:uFillTx/>
                <a:latin typeface="Times New Roman"/>
                <a:ea typeface="Calibri"/>
              </a:endParaRPr>
            </a:p>
          </p:txBody>
        </p:sp>
        <p:sp>
          <p:nvSpPr>
            <p:cNvPr id="86" name="Text Box 224"/>
            <p:cNvSpPr txBox="1"/>
            <p:nvPr/>
          </p:nvSpPr>
          <p:spPr>
            <a:xfrm>
              <a:off x="2595562" y="1841500"/>
              <a:ext cx="1038225" cy="457200"/>
            </a:xfrm>
            <a:prstGeom prst="rect">
              <a:avLst/>
            </a:prstGeom>
            <a:solidFill>
              <a:sysClr val="window" lastClr="FFFFFF"/>
            </a:solid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a:ln>
                    <a:noFill/>
                  </a:ln>
                  <a:solidFill>
                    <a:prstClr val="black"/>
                  </a:solidFill>
                  <a:effectLst/>
                  <a:uLnTx/>
                  <a:uFillTx/>
                  <a:latin typeface="Times New Roman"/>
                  <a:ea typeface="Calibri"/>
                </a:rPr>
                <a:t>M plot Radius is </a:t>
              </a:r>
              <a:endParaRPr kumimoji="0" lang="en-US" sz="1200" b="0" i="0" u="none" strike="noStrike" kern="0" cap="none" spc="0" normalizeH="0" baseline="0" noProof="0" dirty="0">
                <a:ln>
                  <a:noFill/>
                </a:ln>
                <a:solidFill>
                  <a:prstClr val="black"/>
                </a:solidFill>
                <a:effectLst/>
                <a:uLnTx/>
                <a:uFillTx/>
                <a:latin typeface="Times New Roman"/>
                <a:ea typeface="Calibri"/>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a:ln>
                    <a:noFill/>
                  </a:ln>
                  <a:solidFill>
                    <a:prstClr val="black"/>
                  </a:solidFill>
                  <a:effectLst/>
                  <a:uLnTx/>
                  <a:uFillTx/>
                  <a:latin typeface="Times New Roman"/>
                  <a:ea typeface="Calibri"/>
                </a:rPr>
                <a:t>8 meters</a:t>
              </a:r>
              <a:endParaRPr kumimoji="0" lang="en-US" sz="1200" b="0" i="0" u="none" strike="noStrike" kern="0" cap="none" spc="0" normalizeH="0" baseline="0" noProof="0" dirty="0">
                <a:ln>
                  <a:noFill/>
                </a:ln>
                <a:solidFill>
                  <a:prstClr val="black"/>
                </a:solidFill>
                <a:effectLst/>
                <a:uLnTx/>
                <a:uFillTx/>
                <a:latin typeface="Times New Roman"/>
                <a:ea typeface="Calibri"/>
              </a:endParaRPr>
            </a:p>
          </p:txBody>
        </p:sp>
        <p:cxnSp>
          <p:nvCxnSpPr>
            <p:cNvPr id="87" name="Straight Arrow Connector 86"/>
            <p:cNvCxnSpPr>
              <a:stCxn id="86" idx="3"/>
              <a:endCxn id="96" idx="2"/>
            </p:cNvCxnSpPr>
            <p:nvPr/>
          </p:nvCxnSpPr>
          <p:spPr>
            <a:xfrm flipV="1">
              <a:off x="3633787" y="2057400"/>
              <a:ext cx="700088" cy="12700"/>
            </a:xfrm>
            <a:prstGeom prst="straightConnector1">
              <a:avLst/>
            </a:prstGeom>
            <a:noFill/>
            <a:ln w="9525" cap="flat" cmpd="sng" algn="ctr">
              <a:solidFill>
                <a:sysClr val="windowText" lastClr="000000"/>
              </a:solidFill>
              <a:prstDash val="solid"/>
              <a:tailEnd type="triangle"/>
            </a:ln>
            <a:effectLst/>
          </p:spPr>
        </p:cxnSp>
        <p:cxnSp>
          <p:nvCxnSpPr>
            <p:cNvPr id="88" name="Straight Arrow Connector 87"/>
            <p:cNvCxnSpPr>
              <a:endCxn id="95" idx="7"/>
            </p:cNvCxnSpPr>
            <p:nvPr/>
          </p:nvCxnSpPr>
          <p:spPr>
            <a:xfrm flipH="1">
              <a:off x="5096883" y="1414462"/>
              <a:ext cx="435237" cy="148479"/>
            </a:xfrm>
            <a:prstGeom prst="straightConnector1">
              <a:avLst/>
            </a:prstGeom>
            <a:noFill/>
            <a:ln w="9525" cap="flat" cmpd="sng" algn="ctr">
              <a:solidFill>
                <a:sysClr val="windowText" lastClr="000000"/>
              </a:solidFill>
              <a:prstDash val="solid"/>
              <a:tailEnd type="triangle"/>
            </a:ln>
            <a:effectLst/>
          </p:spPr>
        </p:cxnSp>
        <p:cxnSp>
          <p:nvCxnSpPr>
            <p:cNvPr id="89" name="Straight Arrow Connector 88"/>
            <p:cNvCxnSpPr>
              <a:stCxn id="119" idx="1"/>
              <a:endCxn id="97" idx="6"/>
            </p:cNvCxnSpPr>
            <p:nvPr/>
          </p:nvCxnSpPr>
          <p:spPr>
            <a:xfrm flipH="1">
              <a:off x="4797743" y="2056992"/>
              <a:ext cx="815658" cy="407"/>
            </a:xfrm>
            <a:prstGeom prst="straightConnector1">
              <a:avLst/>
            </a:prstGeom>
            <a:noFill/>
            <a:ln w="9525" cap="flat" cmpd="sng" algn="ctr">
              <a:solidFill>
                <a:sysClr val="windowText" lastClr="000000"/>
              </a:solidFill>
              <a:prstDash val="solid"/>
              <a:tailEnd type="triangle"/>
            </a:ln>
            <a:effectLst/>
          </p:spPr>
        </p:cxnSp>
        <p:sp>
          <p:nvSpPr>
            <p:cNvPr id="90" name="Oval 89"/>
            <p:cNvSpPr/>
            <p:nvPr/>
          </p:nvSpPr>
          <p:spPr>
            <a:xfrm>
              <a:off x="5314950" y="2724150"/>
              <a:ext cx="1463040" cy="1371600"/>
            </a:xfrm>
            <a:prstGeom prst="ellipse">
              <a:avLst/>
            </a:prstGeom>
            <a:no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ndParaRPr>
            </a:p>
          </p:txBody>
        </p:sp>
        <p:sp>
          <p:nvSpPr>
            <p:cNvPr id="91" name="Oval 90"/>
            <p:cNvSpPr/>
            <p:nvPr/>
          </p:nvSpPr>
          <p:spPr>
            <a:xfrm>
              <a:off x="5800725" y="3190875"/>
              <a:ext cx="466725" cy="457200"/>
            </a:xfrm>
            <a:prstGeom prst="ellipse">
              <a:avLst/>
            </a:prstGeom>
            <a:no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ndParaRPr>
            </a:p>
          </p:txBody>
        </p:sp>
        <p:sp>
          <p:nvSpPr>
            <p:cNvPr id="92" name="Oval 91"/>
            <p:cNvSpPr/>
            <p:nvPr/>
          </p:nvSpPr>
          <p:spPr>
            <a:xfrm>
              <a:off x="6081713" y="3328035"/>
              <a:ext cx="182880" cy="182880"/>
            </a:xfrm>
            <a:prstGeom prst="ellipse">
              <a:avLst/>
            </a:prstGeom>
            <a:no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ndParaRPr>
            </a:p>
          </p:txBody>
        </p:sp>
        <p:cxnSp>
          <p:nvCxnSpPr>
            <p:cNvPr id="93" name="Straight Connector 92"/>
            <p:cNvCxnSpPr>
              <a:stCxn id="91" idx="3"/>
              <a:endCxn id="91" idx="7"/>
            </p:cNvCxnSpPr>
            <p:nvPr/>
          </p:nvCxnSpPr>
          <p:spPr>
            <a:xfrm flipV="1">
              <a:off x="5869075" y="3257830"/>
              <a:ext cx="330025" cy="323290"/>
            </a:xfrm>
            <a:prstGeom prst="line">
              <a:avLst/>
            </a:prstGeom>
            <a:noFill/>
            <a:ln w="6350" cap="flat" cmpd="sng" algn="ctr">
              <a:solidFill>
                <a:sysClr val="windowText" lastClr="000000"/>
              </a:solidFill>
              <a:prstDash val="solid"/>
            </a:ln>
            <a:effectLst/>
          </p:spPr>
        </p:cxnSp>
        <p:cxnSp>
          <p:nvCxnSpPr>
            <p:cNvPr id="94" name="Straight Connector 93"/>
            <p:cNvCxnSpPr>
              <a:stCxn id="91" idx="1"/>
              <a:endCxn id="91" idx="5"/>
            </p:cNvCxnSpPr>
            <p:nvPr/>
          </p:nvCxnSpPr>
          <p:spPr>
            <a:xfrm>
              <a:off x="5869075" y="3257830"/>
              <a:ext cx="330025" cy="323290"/>
            </a:xfrm>
            <a:prstGeom prst="line">
              <a:avLst/>
            </a:prstGeom>
            <a:noFill/>
            <a:ln w="6350" cap="flat" cmpd="sng" algn="ctr">
              <a:solidFill>
                <a:sysClr val="windowText" lastClr="000000"/>
              </a:solidFill>
              <a:prstDash val="solid"/>
            </a:ln>
            <a:effectLst/>
          </p:spPr>
        </p:cxnSp>
        <p:sp>
          <p:nvSpPr>
            <p:cNvPr id="95" name="Oval 94"/>
            <p:cNvSpPr/>
            <p:nvPr/>
          </p:nvSpPr>
          <p:spPr>
            <a:xfrm>
              <a:off x="3848100" y="1362075"/>
              <a:ext cx="1463040" cy="1371600"/>
            </a:xfrm>
            <a:prstGeom prst="ellipse">
              <a:avLst/>
            </a:prstGeom>
            <a:no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ndParaRPr>
            </a:p>
          </p:txBody>
        </p:sp>
        <p:sp>
          <p:nvSpPr>
            <p:cNvPr id="96" name="Oval 95"/>
            <p:cNvSpPr/>
            <p:nvPr/>
          </p:nvSpPr>
          <p:spPr>
            <a:xfrm>
              <a:off x="4333875" y="1828800"/>
              <a:ext cx="466725" cy="457200"/>
            </a:xfrm>
            <a:prstGeom prst="ellipse">
              <a:avLst/>
            </a:prstGeom>
            <a:no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ndParaRPr>
            </a:p>
          </p:txBody>
        </p:sp>
        <p:sp>
          <p:nvSpPr>
            <p:cNvPr id="97" name="Oval 96"/>
            <p:cNvSpPr/>
            <p:nvPr/>
          </p:nvSpPr>
          <p:spPr>
            <a:xfrm>
              <a:off x="4614863" y="1965960"/>
              <a:ext cx="182880" cy="182880"/>
            </a:xfrm>
            <a:prstGeom prst="ellipse">
              <a:avLst/>
            </a:prstGeom>
            <a:no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ndParaRPr>
            </a:p>
          </p:txBody>
        </p:sp>
        <p:cxnSp>
          <p:nvCxnSpPr>
            <p:cNvPr id="98" name="Straight Connector 97"/>
            <p:cNvCxnSpPr>
              <a:stCxn id="96" idx="3"/>
              <a:endCxn id="96" idx="7"/>
            </p:cNvCxnSpPr>
            <p:nvPr/>
          </p:nvCxnSpPr>
          <p:spPr>
            <a:xfrm flipV="1">
              <a:off x="4402225" y="1895755"/>
              <a:ext cx="330025" cy="323290"/>
            </a:xfrm>
            <a:prstGeom prst="line">
              <a:avLst/>
            </a:prstGeom>
            <a:noFill/>
            <a:ln w="6350" cap="flat" cmpd="sng" algn="ctr">
              <a:solidFill>
                <a:sysClr val="windowText" lastClr="000000"/>
              </a:solidFill>
              <a:prstDash val="solid"/>
            </a:ln>
            <a:effectLst/>
          </p:spPr>
        </p:cxnSp>
        <p:cxnSp>
          <p:nvCxnSpPr>
            <p:cNvPr id="99" name="Straight Connector 98"/>
            <p:cNvCxnSpPr>
              <a:stCxn id="96" idx="1"/>
              <a:endCxn id="96" idx="5"/>
            </p:cNvCxnSpPr>
            <p:nvPr/>
          </p:nvCxnSpPr>
          <p:spPr>
            <a:xfrm>
              <a:off x="4402225" y="1895755"/>
              <a:ext cx="330025" cy="323290"/>
            </a:xfrm>
            <a:prstGeom prst="line">
              <a:avLst/>
            </a:prstGeom>
            <a:noFill/>
            <a:ln w="6350" cap="flat" cmpd="sng" algn="ctr">
              <a:solidFill>
                <a:sysClr val="windowText" lastClr="000000"/>
              </a:solidFill>
              <a:prstDash val="solid"/>
            </a:ln>
            <a:effectLst/>
          </p:spPr>
        </p:cxnSp>
        <p:sp>
          <p:nvSpPr>
            <p:cNvPr id="100" name="Oval 99"/>
            <p:cNvSpPr/>
            <p:nvPr/>
          </p:nvSpPr>
          <p:spPr>
            <a:xfrm>
              <a:off x="3838575" y="2743200"/>
              <a:ext cx="1463040" cy="1371600"/>
            </a:xfrm>
            <a:prstGeom prst="ellipse">
              <a:avLst/>
            </a:prstGeom>
            <a:no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ndParaRPr>
            </a:p>
          </p:txBody>
        </p:sp>
        <p:sp>
          <p:nvSpPr>
            <p:cNvPr id="101" name="Oval 100"/>
            <p:cNvSpPr/>
            <p:nvPr/>
          </p:nvSpPr>
          <p:spPr>
            <a:xfrm>
              <a:off x="4324350" y="3209925"/>
              <a:ext cx="466725" cy="457200"/>
            </a:xfrm>
            <a:prstGeom prst="ellipse">
              <a:avLst/>
            </a:prstGeom>
            <a:no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ndParaRPr>
            </a:p>
          </p:txBody>
        </p:sp>
        <p:sp>
          <p:nvSpPr>
            <p:cNvPr id="102" name="Oval 101"/>
            <p:cNvSpPr/>
            <p:nvPr/>
          </p:nvSpPr>
          <p:spPr>
            <a:xfrm>
              <a:off x="4605338" y="3347085"/>
              <a:ext cx="182880" cy="182880"/>
            </a:xfrm>
            <a:prstGeom prst="ellipse">
              <a:avLst/>
            </a:prstGeom>
            <a:no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ndParaRPr>
            </a:p>
          </p:txBody>
        </p:sp>
        <p:cxnSp>
          <p:nvCxnSpPr>
            <p:cNvPr id="103" name="Straight Connector 102"/>
            <p:cNvCxnSpPr>
              <a:stCxn id="101" idx="3"/>
              <a:endCxn id="101" idx="7"/>
            </p:cNvCxnSpPr>
            <p:nvPr/>
          </p:nvCxnSpPr>
          <p:spPr>
            <a:xfrm flipV="1">
              <a:off x="4392700" y="3276880"/>
              <a:ext cx="330025" cy="323290"/>
            </a:xfrm>
            <a:prstGeom prst="line">
              <a:avLst/>
            </a:prstGeom>
            <a:noFill/>
            <a:ln w="6350" cap="flat" cmpd="sng" algn="ctr">
              <a:solidFill>
                <a:sysClr val="windowText" lastClr="000000"/>
              </a:solidFill>
              <a:prstDash val="solid"/>
            </a:ln>
            <a:effectLst/>
          </p:spPr>
        </p:cxnSp>
        <p:cxnSp>
          <p:nvCxnSpPr>
            <p:cNvPr id="104" name="Straight Connector 103"/>
            <p:cNvCxnSpPr>
              <a:stCxn id="101" idx="1"/>
              <a:endCxn id="101" idx="5"/>
            </p:cNvCxnSpPr>
            <p:nvPr/>
          </p:nvCxnSpPr>
          <p:spPr>
            <a:xfrm>
              <a:off x="4392700" y="3276880"/>
              <a:ext cx="330025" cy="323290"/>
            </a:xfrm>
            <a:prstGeom prst="line">
              <a:avLst/>
            </a:prstGeom>
            <a:noFill/>
            <a:ln w="6350" cap="flat" cmpd="sng" algn="ctr">
              <a:solidFill>
                <a:sysClr val="windowText" lastClr="000000"/>
              </a:solidFill>
              <a:prstDash val="solid"/>
            </a:ln>
            <a:effectLst/>
          </p:spPr>
        </p:cxnSp>
        <p:sp>
          <p:nvSpPr>
            <p:cNvPr id="105" name="Oval 104"/>
            <p:cNvSpPr/>
            <p:nvPr/>
          </p:nvSpPr>
          <p:spPr>
            <a:xfrm>
              <a:off x="2362200" y="2743200"/>
              <a:ext cx="1463040" cy="1371600"/>
            </a:xfrm>
            <a:prstGeom prst="ellipse">
              <a:avLst/>
            </a:prstGeom>
            <a:no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ndParaRPr>
            </a:p>
          </p:txBody>
        </p:sp>
        <p:sp>
          <p:nvSpPr>
            <p:cNvPr id="106" name="Oval 105"/>
            <p:cNvSpPr/>
            <p:nvPr/>
          </p:nvSpPr>
          <p:spPr>
            <a:xfrm>
              <a:off x="2847975" y="3209925"/>
              <a:ext cx="466725" cy="457200"/>
            </a:xfrm>
            <a:prstGeom prst="ellipse">
              <a:avLst/>
            </a:prstGeom>
            <a:no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ndParaRPr>
            </a:p>
          </p:txBody>
        </p:sp>
        <p:sp>
          <p:nvSpPr>
            <p:cNvPr id="107" name="Oval 106"/>
            <p:cNvSpPr/>
            <p:nvPr/>
          </p:nvSpPr>
          <p:spPr>
            <a:xfrm>
              <a:off x="3128963" y="3347085"/>
              <a:ext cx="182880" cy="182880"/>
            </a:xfrm>
            <a:prstGeom prst="ellipse">
              <a:avLst/>
            </a:prstGeom>
            <a:no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ndParaRPr>
            </a:p>
          </p:txBody>
        </p:sp>
        <p:cxnSp>
          <p:nvCxnSpPr>
            <p:cNvPr id="108" name="Straight Connector 107"/>
            <p:cNvCxnSpPr>
              <a:stCxn id="106" idx="3"/>
              <a:endCxn id="106" idx="7"/>
            </p:cNvCxnSpPr>
            <p:nvPr/>
          </p:nvCxnSpPr>
          <p:spPr>
            <a:xfrm flipV="1">
              <a:off x="2916325" y="3276880"/>
              <a:ext cx="330025" cy="323290"/>
            </a:xfrm>
            <a:prstGeom prst="line">
              <a:avLst/>
            </a:prstGeom>
            <a:noFill/>
            <a:ln w="6350" cap="flat" cmpd="sng" algn="ctr">
              <a:solidFill>
                <a:sysClr val="windowText" lastClr="000000"/>
              </a:solidFill>
              <a:prstDash val="solid"/>
            </a:ln>
            <a:effectLst/>
          </p:spPr>
        </p:cxnSp>
        <p:cxnSp>
          <p:nvCxnSpPr>
            <p:cNvPr id="109" name="Straight Connector 108"/>
            <p:cNvCxnSpPr>
              <a:stCxn id="106" idx="1"/>
              <a:endCxn id="106" idx="5"/>
            </p:cNvCxnSpPr>
            <p:nvPr/>
          </p:nvCxnSpPr>
          <p:spPr>
            <a:xfrm>
              <a:off x="2916325" y="3276880"/>
              <a:ext cx="330025" cy="323290"/>
            </a:xfrm>
            <a:prstGeom prst="line">
              <a:avLst/>
            </a:prstGeom>
            <a:noFill/>
            <a:ln w="6350" cap="flat" cmpd="sng" algn="ctr">
              <a:solidFill>
                <a:sysClr val="windowText" lastClr="000000"/>
              </a:solidFill>
              <a:prstDash val="solid"/>
            </a:ln>
            <a:effectLst/>
          </p:spPr>
        </p:cxnSp>
        <p:sp>
          <p:nvSpPr>
            <p:cNvPr id="110" name="Oval 109"/>
            <p:cNvSpPr/>
            <p:nvPr/>
          </p:nvSpPr>
          <p:spPr>
            <a:xfrm>
              <a:off x="3842385" y="4124325"/>
              <a:ext cx="1463040" cy="1371600"/>
            </a:xfrm>
            <a:prstGeom prst="ellipse">
              <a:avLst/>
            </a:prstGeom>
            <a:no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ndParaRPr>
            </a:p>
          </p:txBody>
        </p:sp>
        <p:sp>
          <p:nvSpPr>
            <p:cNvPr id="111" name="Oval 110"/>
            <p:cNvSpPr/>
            <p:nvPr/>
          </p:nvSpPr>
          <p:spPr>
            <a:xfrm>
              <a:off x="4328160" y="4591050"/>
              <a:ext cx="466725" cy="457200"/>
            </a:xfrm>
            <a:prstGeom prst="ellipse">
              <a:avLst/>
            </a:prstGeom>
            <a:no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ndParaRPr>
            </a:p>
          </p:txBody>
        </p:sp>
        <p:sp>
          <p:nvSpPr>
            <p:cNvPr id="112" name="Oval 111"/>
            <p:cNvSpPr/>
            <p:nvPr/>
          </p:nvSpPr>
          <p:spPr>
            <a:xfrm>
              <a:off x="4609148" y="4728210"/>
              <a:ext cx="182880" cy="182880"/>
            </a:xfrm>
            <a:prstGeom prst="ellipse">
              <a:avLst/>
            </a:prstGeom>
            <a:no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ndParaRPr>
            </a:p>
          </p:txBody>
        </p:sp>
        <p:cxnSp>
          <p:nvCxnSpPr>
            <p:cNvPr id="113" name="Straight Connector 112"/>
            <p:cNvCxnSpPr>
              <a:stCxn id="111" idx="3"/>
              <a:endCxn id="111" idx="7"/>
            </p:cNvCxnSpPr>
            <p:nvPr/>
          </p:nvCxnSpPr>
          <p:spPr>
            <a:xfrm flipV="1">
              <a:off x="4396510" y="4658005"/>
              <a:ext cx="330025" cy="323290"/>
            </a:xfrm>
            <a:prstGeom prst="line">
              <a:avLst/>
            </a:prstGeom>
            <a:noFill/>
            <a:ln w="6350" cap="flat" cmpd="sng" algn="ctr">
              <a:solidFill>
                <a:sysClr val="windowText" lastClr="000000"/>
              </a:solidFill>
              <a:prstDash val="solid"/>
            </a:ln>
            <a:effectLst/>
          </p:spPr>
        </p:cxnSp>
        <p:cxnSp>
          <p:nvCxnSpPr>
            <p:cNvPr id="114" name="Straight Connector 113"/>
            <p:cNvCxnSpPr>
              <a:stCxn id="111" idx="1"/>
              <a:endCxn id="111" idx="5"/>
            </p:cNvCxnSpPr>
            <p:nvPr/>
          </p:nvCxnSpPr>
          <p:spPr>
            <a:xfrm>
              <a:off x="4396510" y="4658005"/>
              <a:ext cx="330025" cy="323290"/>
            </a:xfrm>
            <a:prstGeom prst="line">
              <a:avLst/>
            </a:prstGeom>
            <a:noFill/>
            <a:ln w="6350" cap="flat" cmpd="sng" algn="ctr">
              <a:solidFill>
                <a:sysClr val="windowText" lastClr="000000"/>
              </a:solidFill>
              <a:prstDash val="solid"/>
            </a:ln>
            <a:effectLst/>
          </p:spPr>
        </p:cxnSp>
        <p:cxnSp>
          <p:nvCxnSpPr>
            <p:cNvPr id="115" name="Straight Arrow Connector 114"/>
            <p:cNvCxnSpPr/>
            <p:nvPr/>
          </p:nvCxnSpPr>
          <p:spPr>
            <a:xfrm flipH="1">
              <a:off x="4579620" y="2597150"/>
              <a:ext cx="969646" cy="0"/>
            </a:xfrm>
            <a:prstGeom prst="straightConnector1">
              <a:avLst/>
            </a:prstGeom>
            <a:noFill/>
            <a:ln w="9525" cap="flat" cmpd="sng" algn="ctr">
              <a:solidFill>
                <a:sysClr val="windowText" lastClr="000000"/>
              </a:solidFill>
              <a:prstDash val="solid"/>
              <a:tailEnd type="triangle"/>
            </a:ln>
            <a:effectLst/>
          </p:spPr>
        </p:cxnSp>
        <p:sp>
          <p:nvSpPr>
            <p:cNvPr id="116" name="Down Arrow 115"/>
            <p:cNvSpPr/>
            <p:nvPr/>
          </p:nvSpPr>
          <p:spPr>
            <a:xfrm flipV="1">
              <a:off x="6870700" y="1194592"/>
              <a:ext cx="190500" cy="396082"/>
            </a:xfrm>
            <a:prstGeom prst="downArrow">
              <a:avLst/>
            </a:prstGeom>
            <a:solidFill>
              <a:sysClr val="windowText" lastClr="000000"/>
            </a:solidFill>
            <a:ln w="254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ndParaRPr>
            </a:p>
          </p:txBody>
        </p:sp>
        <p:sp>
          <p:nvSpPr>
            <p:cNvPr id="117" name="TextBox 116"/>
            <p:cNvSpPr txBox="1"/>
            <p:nvPr/>
          </p:nvSpPr>
          <p:spPr>
            <a:xfrm>
              <a:off x="6807200" y="1565275"/>
              <a:ext cx="596900"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prstClr val="black"/>
                  </a:solidFill>
                  <a:effectLst/>
                  <a:uLnTx/>
                  <a:uFillTx/>
                  <a:latin typeface="Calibri"/>
                </a:rPr>
                <a:t>N</a:t>
              </a:r>
            </a:p>
          </p:txBody>
        </p:sp>
        <p:sp>
          <p:nvSpPr>
            <p:cNvPr id="118" name="Rectangle 117"/>
            <p:cNvSpPr/>
            <p:nvPr/>
          </p:nvSpPr>
          <p:spPr>
            <a:xfrm>
              <a:off x="5600700" y="2461568"/>
              <a:ext cx="1784463" cy="230832"/>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a:ln>
                    <a:noFill/>
                  </a:ln>
                  <a:solidFill>
                    <a:prstClr val="black"/>
                  </a:solidFill>
                  <a:effectLst/>
                  <a:uLnTx/>
                  <a:uFillTx/>
                  <a:latin typeface="Times New Roman"/>
                  <a:ea typeface="Calibri"/>
                </a:rPr>
                <a:t>Distance between subplots is 38 m</a:t>
              </a:r>
            </a:p>
          </p:txBody>
        </p:sp>
        <p:sp>
          <p:nvSpPr>
            <p:cNvPr id="119" name="Rectangle 118"/>
            <p:cNvSpPr/>
            <p:nvPr/>
          </p:nvSpPr>
          <p:spPr>
            <a:xfrm>
              <a:off x="5613400" y="1928168"/>
              <a:ext cx="1766255" cy="257647"/>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a:ln>
                    <a:noFill/>
                  </a:ln>
                  <a:solidFill>
                    <a:prstClr val="black"/>
                  </a:solidFill>
                  <a:effectLst/>
                  <a:uLnTx/>
                  <a:uFillTx/>
                  <a:latin typeface="Times New Roman"/>
                  <a:ea typeface="Calibri"/>
                </a:rPr>
                <a:t>S plot Radius is 2.5 meters</a:t>
              </a:r>
            </a:p>
          </p:txBody>
        </p:sp>
      </p:grpSp>
      <p:pic>
        <p:nvPicPr>
          <p:cNvPr id="2" name="Picture 1"/>
          <p:cNvPicPr>
            <a:picLocks noChangeAspect="1"/>
          </p:cNvPicPr>
          <p:nvPr/>
        </p:nvPicPr>
        <p:blipFill>
          <a:blip r:embed="rId3"/>
          <a:stretch>
            <a:fillRect/>
          </a:stretch>
        </p:blipFill>
        <p:spPr>
          <a:xfrm>
            <a:off x="4477261" y="2158712"/>
            <a:ext cx="4804064" cy="2944623"/>
          </a:xfrm>
          <a:prstGeom prst="rect">
            <a:avLst/>
          </a:prstGeom>
        </p:spPr>
      </p:pic>
      <p:sp>
        <p:nvSpPr>
          <p:cNvPr id="4" name="TextBox 3"/>
          <p:cNvSpPr txBox="1"/>
          <p:nvPr/>
        </p:nvSpPr>
        <p:spPr>
          <a:xfrm>
            <a:off x="5605861" y="1020767"/>
            <a:ext cx="3046125" cy="461665"/>
          </a:xfrm>
          <a:prstGeom prst="rect">
            <a:avLst/>
          </a:prstGeom>
          <a:noFill/>
        </p:spPr>
        <p:txBody>
          <a:bodyPr wrap="square" rtlCol="0">
            <a:spAutoFit/>
          </a:bodyPr>
          <a:lstStyle/>
          <a:p>
            <a:r>
              <a:rPr lang="en-US" sz="2400" b="1" dirty="0"/>
              <a:t>Cluster of 3 sub plots</a:t>
            </a:r>
          </a:p>
        </p:txBody>
      </p:sp>
      <p:sp>
        <p:nvSpPr>
          <p:cNvPr id="5" name="TextBox 4"/>
          <p:cNvSpPr txBox="1"/>
          <p:nvPr/>
        </p:nvSpPr>
        <p:spPr>
          <a:xfrm>
            <a:off x="5699051" y="1374715"/>
            <a:ext cx="2942302" cy="400110"/>
          </a:xfrm>
          <a:prstGeom prst="rect">
            <a:avLst/>
          </a:prstGeom>
          <a:noFill/>
        </p:spPr>
        <p:txBody>
          <a:bodyPr wrap="square" rtlCol="0">
            <a:spAutoFit/>
          </a:bodyPr>
          <a:lstStyle/>
          <a:p>
            <a:r>
              <a:rPr lang="en-US" sz="2000" b="1" dirty="0"/>
              <a:t>For Sundarbans</a:t>
            </a:r>
          </a:p>
        </p:txBody>
      </p:sp>
    </p:spTree>
    <p:extLst>
      <p:ext uri="{BB962C8B-B14F-4D97-AF65-F5344CB8AC3E}">
        <p14:creationId xmlns:p14="http://schemas.microsoft.com/office/powerpoint/2010/main" val="3584626957"/>
      </p:ext>
    </p:extLst>
  </p:cSld>
  <p:clrMapOvr>
    <a:masterClrMapping/>
  </p:clrMapOvr>
  <p:transition spd="med">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5611" y="-26909"/>
            <a:ext cx="9137650" cy="6835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p:cNvSpPr txBox="1"/>
          <p:nvPr/>
        </p:nvSpPr>
        <p:spPr>
          <a:xfrm>
            <a:off x="529326" y="124623"/>
            <a:ext cx="5625408" cy="584775"/>
          </a:xfrm>
          <a:prstGeom prst="rect">
            <a:avLst/>
          </a:prstGeom>
          <a:noFill/>
        </p:spPr>
        <p:txBody>
          <a:bodyPr wrap="square" rtlCol="0">
            <a:spAutoFit/>
          </a:bodyPr>
          <a:lstStyle/>
          <a:p>
            <a:r>
              <a:rPr lang="en-US" sz="3200" b="1" dirty="0">
                <a:solidFill>
                  <a:schemeClr val="accent5"/>
                </a:solidFill>
              </a:rPr>
              <a:t>Technical Design: Circular Plots</a:t>
            </a:r>
          </a:p>
        </p:txBody>
      </p:sp>
      <p:sp>
        <p:nvSpPr>
          <p:cNvPr id="4" name="TextBox 3"/>
          <p:cNvSpPr txBox="1"/>
          <p:nvPr/>
        </p:nvSpPr>
        <p:spPr>
          <a:xfrm>
            <a:off x="0" y="1413338"/>
            <a:ext cx="4200281" cy="369332"/>
          </a:xfrm>
          <a:prstGeom prst="rect">
            <a:avLst/>
          </a:prstGeom>
          <a:noFill/>
        </p:spPr>
        <p:txBody>
          <a:bodyPr wrap="square" rtlCol="0">
            <a:spAutoFit/>
          </a:bodyPr>
          <a:lstStyle/>
          <a:p>
            <a:r>
              <a:rPr lang="en-US" sz="1800" b="1" dirty="0"/>
              <a:t>(For Hill, Sal, Village &amp; Coastal Plantation)</a:t>
            </a:r>
          </a:p>
        </p:txBody>
      </p:sp>
      <p:sp>
        <p:nvSpPr>
          <p:cNvPr id="5" name="TextBox 4"/>
          <p:cNvSpPr txBox="1"/>
          <p:nvPr/>
        </p:nvSpPr>
        <p:spPr>
          <a:xfrm>
            <a:off x="720721" y="1013228"/>
            <a:ext cx="3479560" cy="461665"/>
          </a:xfrm>
          <a:prstGeom prst="rect">
            <a:avLst/>
          </a:prstGeom>
          <a:noFill/>
        </p:spPr>
        <p:txBody>
          <a:bodyPr wrap="square" rtlCol="0">
            <a:spAutoFit/>
          </a:bodyPr>
          <a:lstStyle/>
          <a:p>
            <a:r>
              <a:rPr lang="en-US" sz="2400" b="1" dirty="0"/>
              <a:t>Cluster of Five sub plots</a:t>
            </a:r>
          </a:p>
        </p:txBody>
      </p:sp>
      <p:sp>
        <p:nvSpPr>
          <p:cNvPr id="6" name="TextBox 5"/>
          <p:cNvSpPr txBox="1"/>
          <p:nvPr/>
        </p:nvSpPr>
        <p:spPr>
          <a:xfrm>
            <a:off x="5605861" y="1020767"/>
            <a:ext cx="3046125" cy="461665"/>
          </a:xfrm>
          <a:prstGeom prst="rect">
            <a:avLst/>
          </a:prstGeom>
          <a:noFill/>
        </p:spPr>
        <p:txBody>
          <a:bodyPr wrap="square" rtlCol="0">
            <a:spAutoFit/>
          </a:bodyPr>
          <a:lstStyle/>
          <a:p>
            <a:r>
              <a:rPr lang="en-US" sz="2400" b="1" dirty="0"/>
              <a:t>Cluster of 3 sub plots</a:t>
            </a:r>
          </a:p>
        </p:txBody>
      </p:sp>
      <p:sp>
        <p:nvSpPr>
          <p:cNvPr id="7" name="TextBox 6"/>
          <p:cNvSpPr txBox="1"/>
          <p:nvPr/>
        </p:nvSpPr>
        <p:spPr>
          <a:xfrm>
            <a:off x="5699051" y="1374715"/>
            <a:ext cx="2942302" cy="400110"/>
          </a:xfrm>
          <a:prstGeom prst="rect">
            <a:avLst/>
          </a:prstGeom>
          <a:noFill/>
        </p:spPr>
        <p:txBody>
          <a:bodyPr wrap="square" rtlCol="0">
            <a:spAutoFit/>
          </a:bodyPr>
          <a:lstStyle/>
          <a:p>
            <a:r>
              <a:rPr lang="en-US" sz="2000" b="1" dirty="0"/>
              <a:t>For Sundarbans</a:t>
            </a:r>
          </a:p>
        </p:txBody>
      </p:sp>
      <p:grpSp>
        <p:nvGrpSpPr>
          <p:cNvPr id="121" name="Group 120"/>
          <p:cNvGrpSpPr/>
          <p:nvPr/>
        </p:nvGrpSpPr>
        <p:grpSpPr>
          <a:xfrm>
            <a:off x="340524" y="1948449"/>
            <a:ext cx="8557815" cy="4138452"/>
            <a:chOff x="2032771" y="3049036"/>
            <a:chExt cx="5446502" cy="2498083"/>
          </a:xfrm>
        </p:grpSpPr>
        <p:cxnSp>
          <p:nvCxnSpPr>
            <p:cNvPr id="65" name="Straight Connector 64"/>
            <p:cNvCxnSpPr>
              <a:stCxn id="79" idx="6"/>
            </p:cNvCxnSpPr>
            <p:nvPr/>
          </p:nvCxnSpPr>
          <p:spPr>
            <a:xfrm flipV="1">
              <a:off x="2604271" y="4298117"/>
              <a:ext cx="1631632" cy="5756"/>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66" name="Oval 65"/>
            <p:cNvSpPr/>
            <p:nvPr/>
          </p:nvSpPr>
          <p:spPr>
            <a:xfrm>
              <a:off x="3804421" y="3872190"/>
              <a:ext cx="877824" cy="828831"/>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Oval 66"/>
            <p:cNvSpPr/>
            <p:nvPr/>
          </p:nvSpPr>
          <p:spPr>
            <a:xfrm>
              <a:off x="4095886" y="4154223"/>
              <a:ext cx="280035" cy="276277"/>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8" name="Straight Connector 67"/>
            <p:cNvCxnSpPr>
              <a:stCxn id="67" idx="3"/>
              <a:endCxn id="67" idx="7"/>
            </p:cNvCxnSpPr>
            <p:nvPr/>
          </p:nvCxnSpPr>
          <p:spPr>
            <a:xfrm flipV="1">
              <a:off x="4136896" y="4194682"/>
              <a:ext cx="198015" cy="19535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a:stCxn id="67" idx="1"/>
              <a:endCxn id="67" idx="5"/>
            </p:cNvCxnSpPr>
            <p:nvPr/>
          </p:nvCxnSpPr>
          <p:spPr>
            <a:xfrm>
              <a:off x="4136896" y="4194682"/>
              <a:ext cx="198015" cy="19535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70" name="Oval 69"/>
            <p:cNvSpPr/>
            <p:nvPr/>
          </p:nvSpPr>
          <p:spPr>
            <a:xfrm>
              <a:off x="2924311" y="3049115"/>
              <a:ext cx="877824" cy="828831"/>
            </a:xfrm>
            <a:prstGeom prst="ellipse">
              <a:avLst/>
            </a:prstGeom>
            <a:ln w="12700"/>
          </p:spPr>
          <p:style>
            <a:lnRef idx="2">
              <a:schemeClr val="accent3"/>
            </a:lnRef>
            <a:fillRef idx="1">
              <a:schemeClr val="lt1"/>
            </a:fillRef>
            <a:effectRef idx="0">
              <a:schemeClr val="accent3"/>
            </a:effectRef>
            <a:fontRef idx="minor">
              <a:schemeClr val="dk1"/>
            </a:fontRef>
          </p:style>
          <p:txBody>
            <a:bodyPr rtlCol="0" anchor="ctr"/>
            <a:lstStyle/>
            <a:p>
              <a:pPr algn="ctr"/>
              <a:endParaRPr lang="en-US"/>
            </a:p>
          </p:txBody>
        </p:sp>
        <p:sp>
          <p:nvSpPr>
            <p:cNvPr id="71" name="Oval 70"/>
            <p:cNvSpPr/>
            <p:nvPr/>
          </p:nvSpPr>
          <p:spPr>
            <a:xfrm>
              <a:off x="3215776" y="3331147"/>
              <a:ext cx="280035" cy="276277"/>
            </a:xfrm>
            <a:prstGeom prst="ellipse">
              <a:avLst/>
            </a:prstGeom>
            <a:ln w="12700"/>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cxnSp>
          <p:nvCxnSpPr>
            <p:cNvPr id="72" name="Straight Connector 71"/>
            <p:cNvCxnSpPr>
              <a:stCxn id="71" idx="3"/>
              <a:endCxn id="71" idx="7"/>
            </p:cNvCxnSpPr>
            <p:nvPr/>
          </p:nvCxnSpPr>
          <p:spPr>
            <a:xfrm flipV="1">
              <a:off x="3256786" y="3371607"/>
              <a:ext cx="198015" cy="19535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a:stCxn id="71" idx="1"/>
              <a:endCxn id="71" idx="5"/>
            </p:cNvCxnSpPr>
            <p:nvPr/>
          </p:nvCxnSpPr>
          <p:spPr>
            <a:xfrm>
              <a:off x="3256786" y="3371607"/>
              <a:ext cx="198015" cy="19535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74" name="Oval 73"/>
            <p:cNvSpPr/>
            <p:nvPr/>
          </p:nvSpPr>
          <p:spPr>
            <a:xfrm>
              <a:off x="2918596" y="3883701"/>
              <a:ext cx="877824" cy="828831"/>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Oval 74"/>
            <p:cNvSpPr/>
            <p:nvPr/>
          </p:nvSpPr>
          <p:spPr>
            <a:xfrm>
              <a:off x="3210061" y="4165734"/>
              <a:ext cx="280035" cy="276277"/>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6" name="Straight Connector 75"/>
            <p:cNvCxnSpPr>
              <a:stCxn id="75" idx="3"/>
              <a:endCxn id="75" idx="7"/>
            </p:cNvCxnSpPr>
            <p:nvPr/>
          </p:nvCxnSpPr>
          <p:spPr>
            <a:xfrm flipV="1">
              <a:off x="3251071" y="4206194"/>
              <a:ext cx="198015" cy="19535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a:stCxn id="75" idx="1"/>
              <a:endCxn id="75" idx="5"/>
            </p:cNvCxnSpPr>
            <p:nvPr/>
          </p:nvCxnSpPr>
          <p:spPr>
            <a:xfrm>
              <a:off x="3251071" y="4206194"/>
              <a:ext cx="198015" cy="19535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78" name="Oval 77"/>
            <p:cNvSpPr/>
            <p:nvPr/>
          </p:nvSpPr>
          <p:spPr>
            <a:xfrm>
              <a:off x="2032771" y="3883701"/>
              <a:ext cx="877824" cy="828831"/>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Oval 78"/>
            <p:cNvSpPr/>
            <p:nvPr/>
          </p:nvSpPr>
          <p:spPr>
            <a:xfrm>
              <a:off x="2324236" y="4165734"/>
              <a:ext cx="280035" cy="276277"/>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0" name="Straight Connector 79"/>
            <p:cNvCxnSpPr>
              <a:stCxn id="79" idx="3"/>
              <a:endCxn id="79" idx="7"/>
            </p:cNvCxnSpPr>
            <p:nvPr/>
          </p:nvCxnSpPr>
          <p:spPr>
            <a:xfrm flipV="1">
              <a:off x="2365246" y="4206194"/>
              <a:ext cx="198015" cy="19535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a:stCxn id="79" idx="1"/>
              <a:endCxn id="79" idx="5"/>
            </p:cNvCxnSpPr>
            <p:nvPr/>
          </p:nvCxnSpPr>
          <p:spPr>
            <a:xfrm>
              <a:off x="2365246" y="4206194"/>
              <a:ext cx="198015" cy="19535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82" name="Oval 81"/>
            <p:cNvSpPr/>
            <p:nvPr/>
          </p:nvSpPr>
          <p:spPr>
            <a:xfrm>
              <a:off x="2920882" y="4718288"/>
              <a:ext cx="877824" cy="828831"/>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Oval 82"/>
            <p:cNvSpPr/>
            <p:nvPr/>
          </p:nvSpPr>
          <p:spPr>
            <a:xfrm>
              <a:off x="3212347" y="5000321"/>
              <a:ext cx="280035" cy="276277"/>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4" name="Straight Connector 83"/>
            <p:cNvCxnSpPr>
              <a:stCxn id="83" idx="3"/>
              <a:endCxn id="83" idx="7"/>
            </p:cNvCxnSpPr>
            <p:nvPr/>
          </p:nvCxnSpPr>
          <p:spPr>
            <a:xfrm flipV="1">
              <a:off x="3253357" y="5040780"/>
              <a:ext cx="198015" cy="19535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a:stCxn id="83" idx="1"/>
              <a:endCxn id="83" idx="5"/>
            </p:cNvCxnSpPr>
            <p:nvPr/>
          </p:nvCxnSpPr>
          <p:spPr>
            <a:xfrm>
              <a:off x="3253357" y="5040780"/>
              <a:ext cx="198015" cy="19535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6" name="Straight Arrow Connector 85"/>
            <p:cNvCxnSpPr>
              <a:stCxn id="90" idx="1"/>
            </p:cNvCxnSpPr>
            <p:nvPr/>
          </p:nvCxnSpPr>
          <p:spPr>
            <a:xfrm flipH="1">
              <a:off x="3363225" y="3540585"/>
              <a:ext cx="581785" cy="25486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7" name="Down Arrow 86"/>
            <p:cNvSpPr/>
            <p:nvPr/>
          </p:nvSpPr>
          <p:spPr>
            <a:xfrm flipV="1">
              <a:off x="7005031" y="3181063"/>
              <a:ext cx="114300" cy="239345"/>
            </a:xfrm>
            <a:prstGeom prst="down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TextBox 87"/>
            <p:cNvSpPr txBox="1"/>
            <p:nvPr/>
          </p:nvSpPr>
          <p:spPr>
            <a:xfrm>
              <a:off x="6909781" y="3386009"/>
              <a:ext cx="358140" cy="204360"/>
            </a:xfrm>
            <a:prstGeom prst="rect">
              <a:avLst/>
            </a:prstGeom>
            <a:noFill/>
          </p:spPr>
          <p:txBody>
            <a:bodyPr wrap="square" rtlCol="0">
              <a:spAutoFit/>
            </a:bodyPr>
            <a:lstStyle/>
            <a:p>
              <a:r>
                <a:rPr lang="en-US" b="1" dirty="0"/>
                <a:t>N</a:t>
              </a:r>
            </a:p>
          </p:txBody>
        </p:sp>
        <p:sp>
          <p:nvSpPr>
            <p:cNvPr id="90" name="Rectangle 89"/>
            <p:cNvSpPr/>
            <p:nvPr/>
          </p:nvSpPr>
          <p:spPr>
            <a:xfrm>
              <a:off x="3945010" y="3289778"/>
              <a:ext cx="1329612" cy="501613"/>
            </a:xfrm>
            <a:prstGeom prst="rect">
              <a:avLst/>
            </a:prstGeom>
          </p:spPr>
          <p:txBody>
            <a:bodyPr wrap="square">
              <a:spAutoFit/>
            </a:bodyPr>
            <a:lstStyle/>
            <a:p>
              <a:r>
                <a:rPr lang="en-US" dirty="0">
                  <a:effectLst/>
                  <a:latin typeface="Times New Roman"/>
                  <a:ea typeface="Calibri"/>
                </a:rPr>
                <a:t>Distance between subplots </a:t>
              </a:r>
              <a:r>
                <a:rPr lang="en-US" dirty="0" err="1">
                  <a:effectLst/>
                  <a:latin typeface="Times New Roman"/>
                  <a:ea typeface="Calibri"/>
                </a:rPr>
                <a:t>centres</a:t>
              </a:r>
              <a:r>
                <a:rPr lang="en-US" dirty="0">
                  <a:effectLst/>
                  <a:latin typeface="Times New Roman"/>
                  <a:ea typeface="Calibri"/>
                </a:rPr>
                <a:t> is 38 m</a:t>
              </a:r>
            </a:p>
          </p:txBody>
        </p:sp>
        <p:cxnSp>
          <p:nvCxnSpPr>
            <p:cNvPr id="91" name="Straight Connector 90"/>
            <p:cNvCxnSpPr/>
            <p:nvPr/>
          </p:nvCxnSpPr>
          <p:spPr>
            <a:xfrm flipV="1">
              <a:off x="3352365" y="3469286"/>
              <a:ext cx="3429" cy="1669173"/>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92" name="Left Bracket 91"/>
            <p:cNvSpPr/>
            <p:nvPr/>
          </p:nvSpPr>
          <p:spPr>
            <a:xfrm>
              <a:off x="2810011" y="3049115"/>
              <a:ext cx="100584" cy="834587"/>
            </a:xfrm>
            <a:prstGeom prst="leftBracket">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3" name="Rectangle 92"/>
            <p:cNvSpPr/>
            <p:nvPr/>
          </p:nvSpPr>
          <p:spPr>
            <a:xfrm>
              <a:off x="2384571" y="3385054"/>
              <a:ext cx="524592" cy="204360"/>
            </a:xfrm>
            <a:prstGeom prst="rect">
              <a:avLst/>
            </a:prstGeom>
          </p:spPr>
          <p:txBody>
            <a:bodyPr wrap="none">
              <a:spAutoFit/>
            </a:bodyPr>
            <a:lstStyle/>
            <a:p>
              <a:r>
                <a:rPr lang="en-US" dirty="0">
                  <a:effectLst/>
                  <a:latin typeface="Times New Roman"/>
                  <a:ea typeface="Calibri"/>
                </a:rPr>
                <a:t>Subplot</a:t>
              </a:r>
            </a:p>
          </p:txBody>
        </p:sp>
        <p:cxnSp>
          <p:nvCxnSpPr>
            <p:cNvPr id="94" name="Straight Connector 93"/>
            <p:cNvCxnSpPr/>
            <p:nvPr/>
          </p:nvCxnSpPr>
          <p:spPr>
            <a:xfrm flipH="1">
              <a:off x="3363223" y="3469286"/>
              <a:ext cx="56863"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95" name="Oval 94"/>
            <p:cNvSpPr/>
            <p:nvPr/>
          </p:nvSpPr>
          <p:spPr>
            <a:xfrm>
              <a:off x="3396234" y="3430731"/>
              <a:ext cx="85618" cy="84784"/>
            </a:xfrm>
            <a:prstGeom prst="ellipse">
              <a:avLst/>
            </a:prstGeom>
            <a:noFill/>
            <a:ln w="12700"/>
          </p:spPr>
          <p:style>
            <a:lnRef idx="2">
              <a:schemeClr val="accent5"/>
            </a:lnRef>
            <a:fillRef idx="1">
              <a:schemeClr val="lt1"/>
            </a:fillRef>
            <a:effectRef idx="0">
              <a:schemeClr val="accent5"/>
            </a:effectRef>
            <a:fontRef idx="minor">
              <a:schemeClr val="dk1"/>
            </a:fontRef>
          </p:style>
          <p:txBody>
            <a:bodyPr rtlCol="0" anchor="ctr"/>
            <a:lstStyle/>
            <a:p>
              <a:pPr algn="ctr"/>
              <a:endParaRPr lang="en-US"/>
            </a:p>
          </p:txBody>
        </p:sp>
        <p:sp>
          <p:nvSpPr>
            <p:cNvPr id="96" name="Oval 95"/>
            <p:cNvSpPr/>
            <p:nvPr/>
          </p:nvSpPr>
          <p:spPr>
            <a:xfrm>
              <a:off x="2511033" y="4263582"/>
              <a:ext cx="85618" cy="84784"/>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Oval 96"/>
            <p:cNvSpPr/>
            <p:nvPr/>
          </p:nvSpPr>
          <p:spPr>
            <a:xfrm>
              <a:off x="3396751" y="4259745"/>
              <a:ext cx="85618" cy="84784"/>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Oval 97"/>
            <p:cNvSpPr/>
            <p:nvPr/>
          </p:nvSpPr>
          <p:spPr>
            <a:xfrm>
              <a:off x="4278873" y="4255908"/>
              <a:ext cx="85618" cy="84784"/>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Oval 98"/>
            <p:cNvSpPr/>
            <p:nvPr/>
          </p:nvSpPr>
          <p:spPr>
            <a:xfrm>
              <a:off x="3396751" y="5099722"/>
              <a:ext cx="85618" cy="84784"/>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0" name="Straight Connector 99"/>
            <p:cNvCxnSpPr>
              <a:stCxn id="119" idx="2"/>
            </p:cNvCxnSpPr>
            <p:nvPr/>
          </p:nvCxnSpPr>
          <p:spPr>
            <a:xfrm flipV="1">
              <a:off x="6245823" y="4302163"/>
              <a:ext cx="805178" cy="4033"/>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01" name="Oval 100"/>
            <p:cNvSpPr/>
            <p:nvPr/>
          </p:nvSpPr>
          <p:spPr>
            <a:xfrm>
              <a:off x="6636988" y="3874829"/>
              <a:ext cx="842285" cy="831568"/>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Oval 101"/>
            <p:cNvSpPr/>
            <p:nvPr/>
          </p:nvSpPr>
          <p:spPr>
            <a:xfrm>
              <a:off x="6916653" y="4157793"/>
              <a:ext cx="268698" cy="277189"/>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3" name="Straight Connector 102"/>
            <p:cNvCxnSpPr>
              <a:stCxn id="102" idx="3"/>
              <a:endCxn id="102" idx="7"/>
            </p:cNvCxnSpPr>
            <p:nvPr/>
          </p:nvCxnSpPr>
          <p:spPr>
            <a:xfrm flipV="1">
              <a:off x="6956003" y="4198387"/>
              <a:ext cx="189998" cy="196003"/>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4" name="Straight Connector 103"/>
            <p:cNvCxnSpPr>
              <a:stCxn id="102" idx="1"/>
              <a:endCxn id="102" idx="5"/>
            </p:cNvCxnSpPr>
            <p:nvPr/>
          </p:nvCxnSpPr>
          <p:spPr>
            <a:xfrm>
              <a:off x="6956003" y="4198387"/>
              <a:ext cx="189998" cy="196003"/>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105" name="Oval 104"/>
            <p:cNvSpPr/>
            <p:nvPr/>
          </p:nvSpPr>
          <p:spPr>
            <a:xfrm>
              <a:off x="5792510" y="3049036"/>
              <a:ext cx="842285" cy="831568"/>
            </a:xfrm>
            <a:prstGeom prst="ellipse">
              <a:avLst/>
            </a:prstGeom>
            <a:ln w="12700"/>
          </p:spPr>
          <p:style>
            <a:lnRef idx="2">
              <a:schemeClr val="accent3"/>
            </a:lnRef>
            <a:fillRef idx="1">
              <a:schemeClr val="lt1"/>
            </a:fillRef>
            <a:effectRef idx="0">
              <a:schemeClr val="accent3"/>
            </a:effectRef>
            <a:fontRef idx="minor">
              <a:schemeClr val="dk1"/>
            </a:fontRef>
          </p:style>
          <p:txBody>
            <a:bodyPr rtlCol="0" anchor="ctr"/>
            <a:lstStyle/>
            <a:p>
              <a:pPr algn="ctr"/>
              <a:endParaRPr lang="en-US"/>
            </a:p>
          </p:txBody>
        </p:sp>
        <p:sp>
          <p:nvSpPr>
            <p:cNvPr id="106" name="Oval 105"/>
            <p:cNvSpPr/>
            <p:nvPr/>
          </p:nvSpPr>
          <p:spPr>
            <a:xfrm>
              <a:off x="6072175" y="3332000"/>
              <a:ext cx="268698" cy="277189"/>
            </a:xfrm>
            <a:prstGeom prst="ellipse">
              <a:avLst/>
            </a:prstGeom>
            <a:ln w="12700"/>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cxnSp>
          <p:nvCxnSpPr>
            <p:cNvPr id="107" name="Straight Connector 106"/>
            <p:cNvCxnSpPr>
              <a:stCxn id="106" idx="3"/>
              <a:endCxn id="106" idx="7"/>
            </p:cNvCxnSpPr>
            <p:nvPr/>
          </p:nvCxnSpPr>
          <p:spPr>
            <a:xfrm flipV="1">
              <a:off x="6111525" y="3372593"/>
              <a:ext cx="189998" cy="196003"/>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a:stCxn id="106" idx="1"/>
              <a:endCxn id="106" idx="5"/>
            </p:cNvCxnSpPr>
            <p:nvPr/>
          </p:nvCxnSpPr>
          <p:spPr>
            <a:xfrm>
              <a:off x="6111525" y="3372593"/>
              <a:ext cx="189998" cy="196003"/>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109" name="Oval 108"/>
            <p:cNvSpPr/>
            <p:nvPr/>
          </p:nvSpPr>
          <p:spPr>
            <a:xfrm>
              <a:off x="5787027" y="3886379"/>
              <a:ext cx="842285" cy="831568"/>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0" name="Oval 109"/>
            <p:cNvSpPr/>
            <p:nvPr/>
          </p:nvSpPr>
          <p:spPr>
            <a:xfrm>
              <a:off x="6066692" y="4169343"/>
              <a:ext cx="268698" cy="277189"/>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1" name="Straight Connector 110"/>
            <p:cNvCxnSpPr>
              <a:stCxn id="110" idx="3"/>
              <a:endCxn id="110" idx="7"/>
            </p:cNvCxnSpPr>
            <p:nvPr/>
          </p:nvCxnSpPr>
          <p:spPr>
            <a:xfrm flipV="1">
              <a:off x="6106041" y="4209936"/>
              <a:ext cx="189998" cy="196003"/>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2" name="Straight Connector 111"/>
            <p:cNvCxnSpPr>
              <a:stCxn id="110" idx="1"/>
              <a:endCxn id="110" idx="5"/>
            </p:cNvCxnSpPr>
            <p:nvPr/>
          </p:nvCxnSpPr>
          <p:spPr>
            <a:xfrm>
              <a:off x="6106041" y="4209936"/>
              <a:ext cx="189998" cy="196003"/>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4" name="Straight Connector 113"/>
            <p:cNvCxnSpPr/>
            <p:nvPr/>
          </p:nvCxnSpPr>
          <p:spPr>
            <a:xfrm flipV="1">
              <a:off x="6201040" y="3470595"/>
              <a:ext cx="5484" cy="83156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15" name="Left Bracket 114"/>
            <p:cNvSpPr/>
            <p:nvPr/>
          </p:nvSpPr>
          <p:spPr>
            <a:xfrm>
              <a:off x="5682838" y="3049036"/>
              <a:ext cx="96512" cy="837343"/>
            </a:xfrm>
            <a:prstGeom prst="leftBracket">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6" name="Rectangle 115"/>
            <p:cNvSpPr/>
            <p:nvPr/>
          </p:nvSpPr>
          <p:spPr>
            <a:xfrm>
              <a:off x="5274622" y="3386085"/>
              <a:ext cx="524592" cy="204360"/>
            </a:xfrm>
            <a:prstGeom prst="rect">
              <a:avLst/>
            </a:prstGeom>
          </p:spPr>
          <p:txBody>
            <a:bodyPr wrap="none">
              <a:spAutoFit/>
            </a:bodyPr>
            <a:lstStyle/>
            <a:p>
              <a:r>
                <a:rPr lang="en-US" dirty="0">
                  <a:effectLst/>
                  <a:latin typeface="Times New Roman"/>
                  <a:ea typeface="Calibri"/>
                </a:rPr>
                <a:t>Subplot</a:t>
              </a:r>
            </a:p>
          </p:txBody>
        </p:sp>
        <p:cxnSp>
          <p:nvCxnSpPr>
            <p:cNvPr id="117" name="Straight Connector 116"/>
            <p:cNvCxnSpPr/>
            <p:nvPr/>
          </p:nvCxnSpPr>
          <p:spPr>
            <a:xfrm flipH="1">
              <a:off x="6213653" y="3470595"/>
              <a:ext cx="54561"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18" name="Oval 117"/>
            <p:cNvSpPr/>
            <p:nvPr/>
          </p:nvSpPr>
          <p:spPr>
            <a:xfrm>
              <a:off x="6245327" y="3431912"/>
              <a:ext cx="82152" cy="85064"/>
            </a:xfrm>
            <a:prstGeom prst="ellipse">
              <a:avLst/>
            </a:prstGeom>
            <a:noFill/>
            <a:ln w="12700"/>
          </p:spPr>
          <p:style>
            <a:lnRef idx="2">
              <a:schemeClr val="accent5"/>
            </a:lnRef>
            <a:fillRef idx="1">
              <a:schemeClr val="lt1"/>
            </a:fillRef>
            <a:effectRef idx="0">
              <a:schemeClr val="accent5"/>
            </a:effectRef>
            <a:fontRef idx="minor">
              <a:schemeClr val="dk1"/>
            </a:fontRef>
          </p:style>
          <p:txBody>
            <a:bodyPr rtlCol="0" anchor="ctr"/>
            <a:lstStyle/>
            <a:p>
              <a:pPr algn="ctr"/>
              <a:endParaRPr lang="en-US"/>
            </a:p>
          </p:txBody>
        </p:sp>
        <p:sp>
          <p:nvSpPr>
            <p:cNvPr id="119" name="Oval 118"/>
            <p:cNvSpPr/>
            <p:nvPr/>
          </p:nvSpPr>
          <p:spPr>
            <a:xfrm>
              <a:off x="6245823" y="4263664"/>
              <a:ext cx="82152" cy="85064"/>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0" name="Oval 119"/>
            <p:cNvSpPr/>
            <p:nvPr/>
          </p:nvSpPr>
          <p:spPr>
            <a:xfrm>
              <a:off x="7092232" y="4259814"/>
              <a:ext cx="82152" cy="85064"/>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189764086"/>
      </p:ext>
    </p:extLst>
  </p:cSld>
  <p:clrMapOvr>
    <a:masterClrMapping/>
  </p:clrMapOvr>
  <p:transition spd="med">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175" y="21746"/>
            <a:ext cx="9137650" cy="6835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1"/>
          <p:cNvPicPr>
            <a:picLocks noChangeAspect="1"/>
          </p:cNvPicPr>
          <p:nvPr/>
        </p:nvPicPr>
        <p:blipFill>
          <a:blip r:embed="rId3"/>
          <a:stretch>
            <a:fillRect/>
          </a:stretch>
        </p:blipFill>
        <p:spPr>
          <a:xfrm>
            <a:off x="30419" y="1065583"/>
            <a:ext cx="8188548" cy="5271428"/>
          </a:xfrm>
          <a:prstGeom prst="rect">
            <a:avLst/>
          </a:prstGeom>
        </p:spPr>
      </p:pic>
      <p:sp>
        <p:nvSpPr>
          <p:cNvPr id="11" name="TextBox 10"/>
          <p:cNvSpPr txBox="1"/>
          <p:nvPr/>
        </p:nvSpPr>
        <p:spPr>
          <a:xfrm>
            <a:off x="529325" y="335665"/>
            <a:ext cx="6623683" cy="584775"/>
          </a:xfrm>
          <a:prstGeom prst="rect">
            <a:avLst/>
          </a:prstGeom>
          <a:noFill/>
        </p:spPr>
        <p:txBody>
          <a:bodyPr wrap="square" rtlCol="0">
            <a:spAutoFit/>
          </a:bodyPr>
          <a:lstStyle/>
          <a:p>
            <a:r>
              <a:rPr lang="en-US" sz="3200" b="1" dirty="0">
                <a:solidFill>
                  <a:schemeClr val="accent5"/>
                </a:solidFill>
              </a:rPr>
              <a:t>Technical Design: Circular Plot Details</a:t>
            </a:r>
          </a:p>
        </p:txBody>
      </p:sp>
    </p:spTree>
    <p:extLst>
      <p:ext uri="{BB962C8B-B14F-4D97-AF65-F5344CB8AC3E}">
        <p14:creationId xmlns:p14="http://schemas.microsoft.com/office/powerpoint/2010/main" val="159584996"/>
      </p:ext>
    </p:extLst>
  </p:cSld>
  <p:clrMapOvr>
    <a:masterClrMapping/>
  </p:clrMapOvr>
  <p:transition spd="med">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890" y="14221"/>
            <a:ext cx="9137650" cy="6835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Oval 19"/>
          <p:cNvSpPr/>
          <p:nvPr/>
        </p:nvSpPr>
        <p:spPr>
          <a:xfrm>
            <a:off x="3033826" y="2136641"/>
            <a:ext cx="2229288" cy="2147794"/>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p:cNvCxnSpPr/>
          <p:nvPr/>
        </p:nvCxnSpPr>
        <p:spPr>
          <a:xfrm>
            <a:off x="3328399" y="2451658"/>
            <a:ext cx="1695694" cy="1477832"/>
          </a:xfrm>
          <a:prstGeom prst="line">
            <a:avLst/>
          </a:prstGeom>
          <a:ln w="19050">
            <a:prstDash val="lgDashDotDot"/>
          </a:ln>
        </p:spPr>
        <p:style>
          <a:lnRef idx="1">
            <a:schemeClr val="accent1"/>
          </a:lnRef>
          <a:fillRef idx="0">
            <a:schemeClr val="accent1"/>
          </a:fillRef>
          <a:effectRef idx="0">
            <a:schemeClr val="accent1"/>
          </a:effectRef>
          <a:fontRef idx="minor">
            <a:schemeClr val="tx1"/>
          </a:fontRef>
        </p:style>
      </p:cxnSp>
      <p:sp>
        <p:nvSpPr>
          <p:cNvPr id="9" name="Oval 8"/>
          <p:cNvSpPr/>
          <p:nvPr/>
        </p:nvSpPr>
        <p:spPr>
          <a:xfrm>
            <a:off x="4514583" y="2861122"/>
            <a:ext cx="668458" cy="637954"/>
          </a:xfrm>
          <a:prstGeom prst="ellipse">
            <a:avLst/>
          </a:prstGeom>
          <a:noFill/>
          <a:ln w="1905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Oval 2"/>
          <p:cNvSpPr/>
          <p:nvPr/>
        </p:nvSpPr>
        <p:spPr>
          <a:xfrm>
            <a:off x="1723441" y="967563"/>
            <a:ext cx="4784651" cy="4572000"/>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1" name="Straight Arrow Connector 30"/>
          <p:cNvCxnSpPr/>
          <p:nvPr/>
        </p:nvCxnSpPr>
        <p:spPr>
          <a:xfrm flipV="1">
            <a:off x="1765005" y="3221664"/>
            <a:ext cx="2349795" cy="10633"/>
          </a:xfrm>
          <a:prstGeom prst="straightConnector1">
            <a:avLst/>
          </a:prstGeom>
          <a:ln>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1808349" y="3413895"/>
            <a:ext cx="1445621" cy="338554"/>
          </a:xfrm>
          <a:prstGeom prst="rect">
            <a:avLst/>
          </a:prstGeom>
          <a:noFill/>
          <a:ln>
            <a:noFill/>
          </a:ln>
        </p:spPr>
        <p:txBody>
          <a:bodyPr wrap="square" rtlCol="0">
            <a:spAutoFit/>
          </a:bodyPr>
          <a:lstStyle/>
          <a:p>
            <a:r>
              <a:rPr lang="en-US" b="1" dirty="0"/>
              <a:t>Trees ≥ 30 cm</a:t>
            </a:r>
          </a:p>
        </p:txBody>
      </p:sp>
      <p:sp>
        <p:nvSpPr>
          <p:cNvPr id="36" name="TextBox 35"/>
          <p:cNvSpPr txBox="1"/>
          <p:nvPr/>
        </p:nvSpPr>
        <p:spPr>
          <a:xfrm>
            <a:off x="2052087" y="2945221"/>
            <a:ext cx="723018" cy="338554"/>
          </a:xfrm>
          <a:prstGeom prst="rect">
            <a:avLst/>
          </a:prstGeom>
          <a:noFill/>
        </p:spPr>
        <p:txBody>
          <a:bodyPr wrap="square" rtlCol="0">
            <a:spAutoFit/>
          </a:bodyPr>
          <a:lstStyle/>
          <a:p>
            <a:r>
              <a:rPr lang="en-US" b="1" dirty="0"/>
              <a:t>19 m</a:t>
            </a:r>
          </a:p>
        </p:txBody>
      </p:sp>
      <p:sp>
        <p:nvSpPr>
          <p:cNvPr id="41" name="Oval 40"/>
          <p:cNvSpPr/>
          <p:nvPr/>
        </p:nvSpPr>
        <p:spPr>
          <a:xfrm>
            <a:off x="4125792" y="3190608"/>
            <a:ext cx="111282" cy="62111"/>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Connector 4"/>
          <p:cNvCxnSpPr/>
          <p:nvPr/>
        </p:nvCxnSpPr>
        <p:spPr>
          <a:xfrm flipH="1">
            <a:off x="3494259" y="2369445"/>
            <a:ext cx="1321877" cy="1663282"/>
          </a:xfrm>
          <a:prstGeom prst="line">
            <a:avLst/>
          </a:prstGeom>
          <a:ln w="19050">
            <a:solidFill>
              <a:schemeClr val="accent5"/>
            </a:solidFill>
            <a:prstDash val="lgDashDotDot"/>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rot="2735724">
            <a:off x="3298117" y="2702602"/>
            <a:ext cx="664224" cy="338554"/>
          </a:xfrm>
          <a:prstGeom prst="rect">
            <a:avLst/>
          </a:prstGeom>
          <a:noFill/>
        </p:spPr>
        <p:txBody>
          <a:bodyPr wrap="square" rtlCol="0">
            <a:spAutoFit/>
          </a:bodyPr>
          <a:lstStyle/>
          <a:p>
            <a:r>
              <a:rPr lang="en-US" dirty="0"/>
              <a:t>8 m</a:t>
            </a:r>
          </a:p>
        </p:txBody>
      </p:sp>
      <p:sp>
        <p:nvSpPr>
          <p:cNvPr id="39" name="TextBox 38"/>
          <p:cNvSpPr txBox="1"/>
          <p:nvPr/>
        </p:nvSpPr>
        <p:spPr>
          <a:xfrm rot="2527043">
            <a:off x="3358249" y="2490426"/>
            <a:ext cx="1299946" cy="523220"/>
          </a:xfrm>
          <a:prstGeom prst="rect">
            <a:avLst/>
          </a:prstGeom>
          <a:noFill/>
          <a:ln>
            <a:noFill/>
          </a:ln>
        </p:spPr>
        <p:txBody>
          <a:bodyPr wrap="square" rtlCol="0">
            <a:spAutoFit/>
          </a:bodyPr>
          <a:lstStyle/>
          <a:p>
            <a:r>
              <a:rPr lang="en-US" sz="1400" dirty="0"/>
              <a:t>Trees ≥ 10cm</a:t>
            </a:r>
          </a:p>
          <a:p>
            <a:r>
              <a:rPr lang="en-US" sz="1400" dirty="0"/>
              <a:t>Bamboo</a:t>
            </a:r>
          </a:p>
        </p:txBody>
      </p:sp>
      <p:sp>
        <p:nvSpPr>
          <p:cNvPr id="43" name="TextBox 42"/>
          <p:cNvSpPr txBox="1"/>
          <p:nvPr/>
        </p:nvSpPr>
        <p:spPr>
          <a:xfrm>
            <a:off x="3625701" y="4540100"/>
            <a:ext cx="1318434" cy="338554"/>
          </a:xfrm>
          <a:prstGeom prst="rect">
            <a:avLst/>
          </a:prstGeom>
          <a:noFill/>
        </p:spPr>
        <p:txBody>
          <a:bodyPr wrap="square" rtlCol="0">
            <a:spAutoFit/>
          </a:bodyPr>
          <a:lstStyle/>
          <a:p>
            <a:r>
              <a:rPr lang="en-US" dirty="0"/>
              <a:t>Dead Wood</a:t>
            </a:r>
          </a:p>
        </p:txBody>
      </p:sp>
      <p:grpSp>
        <p:nvGrpSpPr>
          <p:cNvPr id="62" name="Group 61"/>
          <p:cNvGrpSpPr/>
          <p:nvPr/>
        </p:nvGrpSpPr>
        <p:grpSpPr>
          <a:xfrm>
            <a:off x="3835132" y="3040913"/>
            <a:ext cx="823777" cy="1499187"/>
            <a:chOff x="3835132" y="3040913"/>
            <a:chExt cx="823777" cy="1499187"/>
          </a:xfrm>
        </p:grpSpPr>
        <p:cxnSp>
          <p:nvCxnSpPr>
            <p:cNvPr id="45" name="Straight Arrow Connector 44"/>
            <p:cNvCxnSpPr/>
            <p:nvPr/>
          </p:nvCxnSpPr>
          <p:spPr>
            <a:xfrm flipV="1">
              <a:off x="4125792" y="3040913"/>
              <a:ext cx="201659" cy="149918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p:nvPr/>
          </p:nvCxnSpPr>
          <p:spPr>
            <a:xfrm flipV="1">
              <a:off x="4148470" y="3586359"/>
              <a:ext cx="510439" cy="95062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p:nvPr/>
          </p:nvCxnSpPr>
          <p:spPr>
            <a:xfrm flipH="1" flipV="1">
              <a:off x="3835132" y="3599083"/>
              <a:ext cx="279668" cy="9379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63" name="TextBox 62"/>
          <p:cNvSpPr txBox="1"/>
          <p:nvPr/>
        </p:nvSpPr>
        <p:spPr>
          <a:xfrm>
            <a:off x="4565390" y="3045221"/>
            <a:ext cx="604205" cy="307777"/>
          </a:xfrm>
          <a:prstGeom prst="rect">
            <a:avLst/>
          </a:prstGeom>
          <a:noFill/>
        </p:spPr>
        <p:txBody>
          <a:bodyPr wrap="square" rtlCol="0">
            <a:spAutoFit/>
          </a:bodyPr>
          <a:lstStyle/>
          <a:p>
            <a:r>
              <a:rPr lang="en-US" sz="1400" dirty="0"/>
              <a:t>2.5m</a:t>
            </a:r>
          </a:p>
        </p:txBody>
      </p:sp>
      <p:sp>
        <p:nvSpPr>
          <p:cNvPr id="7168" name="TextBox 7167"/>
          <p:cNvSpPr txBox="1"/>
          <p:nvPr/>
        </p:nvSpPr>
        <p:spPr>
          <a:xfrm>
            <a:off x="6658520" y="2909461"/>
            <a:ext cx="2573928" cy="584775"/>
          </a:xfrm>
          <a:prstGeom prst="rect">
            <a:avLst/>
          </a:prstGeom>
          <a:noFill/>
          <a:ln w="9525">
            <a:solidFill>
              <a:schemeClr val="tx1"/>
            </a:solidFill>
          </a:ln>
        </p:spPr>
        <p:txBody>
          <a:bodyPr wrap="square" rtlCol="0">
            <a:spAutoFit/>
          </a:bodyPr>
          <a:lstStyle/>
          <a:p>
            <a:r>
              <a:rPr lang="en-US" dirty="0"/>
              <a:t>Seedlings, </a:t>
            </a:r>
            <a:r>
              <a:rPr lang="en-US" dirty="0" err="1"/>
              <a:t>Nypa</a:t>
            </a:r>
            <a:r>
              <a:rPr lang="en-US" dirty="0"/>
              <a:t> palm, </a:t>
            </a:r>
            <a:r>
              <a:rPr lang="en-US" dirty="0" err="1"/>
              <a:t>Ceriops</a:t>
            </a:r>
            <a:r>
              <a:rPr lang="en-US" dirty="0"/>
              <a:t>, phoenix, shrubs etc.</a:t>
            </a:r>
          </a:p>
        </p:txBody>
      </p:sp>
      <p:cxnSp>
        <p:nvCxnSpPr>
          <p:cNvPr id="7171" name="Straight Arrow Connector 7170"/>
          <p:cNvCxnSpPr/>
          <p:nvPr/>
        </p:nvCxnSpPr>
        <p:spPr>
          <a:xfrm flipH="1" flipV="1">
            <a:off x="5024093" y="3190608"/>
            <a:ext cx="1634427" cy="31056"/>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8" name="TextBox 67"/>
          <p:cNvSpPr txBox="1"/>
          <p:nvPr/>
        </p:nvSpPr>
        <p:spPr>
          <a:xfrm>
            <a:off x="414670" y="140460"/>
            <a:ext cx="8516679" cy="523220"/>
          </a:xfrm>
          <a:prstGeom prst="rect">
            <a:avLst/>
          </a:prstGeom>
          <a:noFill/>
        </p:spPr>
        <p:txBody>
          <a:bodyPr wrap="square" rtlCol="0">
            <a:spAutoFit/>
          </a:bodyPr>
          <a:lstStyle/>
          <a:p>
            <a:r>
              <a:rPr lang="en-US" sz="2800" b="1" dirty="0">
                <a:solidFill>
                  <a:srgbClr val="0070C0"/>
                </a:solidFill>
              </a:rPr>
              <a:t>Technical Design: </a:t>
            </a:r>
            <a:r>
              <a:rPr lang="en-US" sz="2400" b="1" dirty="0">
                <a:solidFill>
                  <a:srgbClr val="0070C0"/>
                </a:solidFill>
              </a:rPr>
              <a:t>Measurements in each sub plot</a:t>
            </a:r>
            <a:endParaRPr lang="en-US" b="1" dirty="0">
              <a:solidFill>
                <a:srgbClr val="0070C0"/>
              </a:solidFill>
            </a:endParaRPr>
          </a:p>
        </p:txBody>
      </p:sp>
    </p:spTree>
    <p:extLst>
      <p:ext uri="{BB962C8B-B14F-4D97-AF65-F5344CB8AC3E}">
        <p14:creationId xmlns:p14="http://schemas.microsoft.com/office/powerpoint/2010/main" val="4196732308"/>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5"/>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17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5"/>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9"/>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43"/>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62"/>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9"/>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63"/>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7168"/>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717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9" grpId="0" animBg="1"/>
      <p:bldP spid="3" grpId="0" animBg="1"/>
      <p:bldP spid="35" grpId="0"/>
      <p:bldP spid="36" grpId="0"/>
      <p:bldP spid="37" grpId="0"/>
      <p:bldP spid="39" grpId="0"/>
      <p:bldP spid="43" grpId="0"/>
      <p:bldP spid="63" grpId="0"/>
      <p:bldP spid="7168"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175" y="-51233"/>
            <a:ext cx="9137650" cy="6835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9"/>
          <p:cNvSpPr txBox="1"/>
          <p:nvPr/>
        </p:nvSpPr>
        <p:spPr>
          <a:xfrm>
            <a:off x="475350" y="622759"/>
            <a:ext cx="6638636" cy="400110"/>
          </a:xfrm>
          <a:prstGeom prst="rect">
            <a:avLst/>
          </a:prstGeom>
          <a:noFill/>
        </p:spPr>
        <p:txBody>
          <a:bodyPr wrap="square" rtlCol="0">
            <a:spAutoFit/>
          </a:bodyPr>
          <a:lstStyle/>
          <a:p>
            <a:pPr defTabSz="914400" fontAlgn="auto">
              <a:spcBef>
                <a:spcPts val="0"/>
              </a:spcBef>
              <a:spcAft>
                <a:spcPts val="0"/>
              </a:spcAft>
            </a:pPr>
            <a:r>
              <a:rPr lang="en-US" sz="2000" b="1" dirty="0">
                <a:solidFill>
                  <a:srgbClr val="C00000"/>
                </a:solidFill>
                <a:latin typeface="Calibri"/>
              </a:rPr>
              <a:t>Sustainability of the NFI</a:t>
            </a:r>
          </a:p>
        </p:txBody>
      </p:sp>
      <p:sp>
        <p:nvSpPr>
          <p:cNvPr id="11" name="TextBox 10"/>
          <p:cNvSpPr txBox="1"/>
          <p:nvPr/>
        </p:nvSpPr>
        <p:spPr>
          <a:xfrm>
            <a:off x="1008750" y="960918"/>
            <a:ext cx="7467600" cy="707886"/>
          </a:xfrm>
          <a:prstGeom prst="rect">
            <a:avLst/>
          </a:prstGeom>
          <a:noFill/>
        </p:spPr>
        <p:txBody>
          <a:bodyPr wrap="square" rtlCol="0">
            <a:spAutoFit/>
          </a:bodyPr>
          <a:lstStyle/>
          <a:p>
            <a:pPr marL="285750" indent="-285750" defTabSz="914400" fontAlgn="auto">
              <a:spcBef>
                <a:spcPts val="0"/>
              </a:spcBef>
              <a:spcAft>
                <a:spcPts val="0"/>
              </a:spcAft>
              <a:buFont typeface="Wingdings" panose="05000000000000000000" pitchFamily="2" charset="2"/>
              <a:buChar char="§"/>
            </a:pPr>
            <a:r>
              <a:rPr lang="en-US" sz="2000" dirty="0">
                <a:solidFill>
                  <a:prstClr val="black"/>
                </a:solidFill>
                <a:latin typeface="Calibri"/>
              </a:rPr>
              <a:t>Building on existing capacities and needs</a:t>
            </a:r>
          </a:p>
          <a:p>
            <a:pPr marL="285750" indent="-285750" defTabSz="914400" fontAlgn="auto">
              <a:spcBef>
                <a:spcPts val="0"/>
              </a:spcBef>
              <a:spcAft>
                <a:spcPts val="0"/>
              </a:spcAft>
              <a:buFont typeface="Wingdings" panose="05000000000000000000" pitchFamily="2" charset="2"/>
              <a:buChar char="§"/>
            </a:pPr>
            <a:r>
              <a:rPr lang="en-US" sz="2000" dirty="0">
                <a:solidFill>
                  <a:prstClr val="black"/>
                </a:solidFill>
                <a:latin typeface="Calibri"/>
              </a:rPr>
              <a:t>Avoiding creating a parallel process</a:t>
            </a:r>
          </a:p>
        </p:txBody>
      </p:sp>
      <p:sp>
        <p:nvSpPr>
          <p:cNvPr id="19" name="TextBox 18"/>
          <p:cNvSpPr txBox="1"/>
          <p:nvPr/>
        </p:nvSpPr>
        <p:spPr>
          <a:xfrm>
            <a:off x="475350" y="3757361"/>
            <a:ext cx="6638636" cy="400110"/>
          </a:xfrm>
          <a:prstGeom prst="rect">
            <a:avLst/>
          </a:prstGeom>
          <a:noFill/>
        </p:spPr>
        <p:txBody>
          <a:bodyPr wrap="square" rtlCol="0">
            <a:spAutoFit/>
          </a:bodyPr>
          <a:lstStyle/>
          <a:p>
            <a:r>
              <a:rPr lang="en-US" sz="2000" b="1" dirty="0">
                <a:solidFill>
                  <a:srgbClr val="C00000"/>
                </a:solidFill>
              </a:rPr>
              <a:t>Assumptions</a:t>
            </a:r>
          </a:p>
        </p:txBody>
      </p:sp>
      <p:sp>
        <p:nvSpPr>
          <p:cNvPr id="20" name="TextBox 19"/>
          <p:cNvSpPr txBox="1"/>
          <p:nvPr/>
        </p:nvSpPr>
        <p:spPr>
          <a:xfrm>
            <a:off x="475350" y="1709591"/>
            <a:ext cx="6638636" cy="400110"/>
          </a:xfrm>
          <a:prstGeom prst="rect">
            <a:avLst/>
          </a:prstGeom>
          <a:noFill/>
        </p:spPr>
        <p:txBody>
          <a:bodyPr wrap="square" rtlCol="0">
            <a:spAutoFit/>
          </a:bodyPr>
          <a:lstStyle/>
          <a:p>
            <a:r>
              <a:rPr lang="en-US" sz="2000" b="1" dirty="0">
                <a:solidFill>
                  <a:srgbClr val="C00000"/>
                </a:solidFill>
              </a:rPr>
              <a:t>Proposed institutionalization</a:t>
            </a:r>
          </a:p>
        </p:txBody>
      </p:sp>
      <p:sp>
        <p:nvSpPr>
          <p:cNvPr id="21" name="TextBox 20"/>
          <p:cNvSpPr txBox="1"/>
          <p:nvPr/>
        </p:nvSpPr>
        <p:spPr>
          <a:xfrm>
            <a:off x="1008750" y="2111375"/>
            <a:ext cx="7685964" cy="1631216"/>
          </a:xfrm>
          <a:prstGeom prst="rect">
            <a:avLst/>
          </a:prstGeom>
          <a:noFill/>
        </p:spPr>
        <p:txBody>
          <a:bodyPr wrap="square" rtlCol="0">
            <a:spAutoFit/>
          </a:bodyPr>
          <a:lstStyle/>
          <a:p>
            <a:pPr marL="285750" indent="-285750">
              <a:buFont typeface="Wingdings" panose="05000000000000000000" pitchFamily="2" charset="2"/>
              <a:buChar char="§"/>
            </a:pPr>
            <a:r>
              <a:rPr lang="en-US" sz="2000" dirty="0"/>
              <a:t>One NFI unit in BFD</a:t>
            </a:r>
          </a:p>
          <a:p>
            <a:pPr marL="285750" indent="-285750">
              <a:buFont typeface="Wingdings" panose="05000000000000000000" pitchFamily="2" charset="2"/>
              <a:buChar char="§"/>
            </a:pPr>
            <a:r>
              <a:rPr lang="en-US" sz="2000" dirty="0"/>
              <a:t>5 Supervisors in 5 locations (Dhaka, Chittagong, Khulna, </a:t>
            </a:r>
            <a:r>
              <a:rPr lang="en-US" sz="2000" dirty="0" err="1"/>
              <a:t>Sylhet</a:t>
            </a:r>
            <a:r>
              <a:rPr lang="en-US" sz="2000" dirty="0"/>
              <a:t> &amp; </a:t>
            </a:r>
            <a:r>
              <a:rPr lang="en-US" sz="2000" dirty="0" err="1"/>
              <a:t>Bogra</a:t>
            </a:r>
            <a:r>
              <a:rPr lang="en-US" sz="2000" dirty="0"/>
              <a:t>)</a:t>
            </a:r>
          </a:p>
          <a:p>
            <a:pPr marL="285750" indent="-285750">
              <a:buFont typeface="Wingdings" panose="05000000000000000000" pitchFamily="2" charset="2"/>
              <a:buChar char="§"/>
            </a:pPr>
            <a:r>
              <a:rPr lang="en-US" sz="2000" dirty="0"/>
              <a:t>12 Field teams led by nominated ACF</a:t>
            </a:r>
          </a:p>
          <a:p>
            <a:pPr marL="285750" indent="-285750">
              <a:buFont typeface="Wingdings" panose="05000000000000000000" pitchFamily="2" charset="2"/>
              <a:buChar char="§"/>
            </a:pPr>
            <a:r>
              <a:rPr lang="en-US" sz="2000" dirty="0"/>
              <a:t>5 QA/QC teams</a:t>
            </a:r>
          </a:p>
        </p:txBody>
      </p:sp>
      <p:sp>
        <p:nvSpPr>
          <p:cNvPr id="22" name="TextBox 21"/>
          <p:cNvSpPr txBox="1"/>
          <p:nvPr/>
        </p:nvSpPr>
        <p:spPr>
          <a:xfrm>
            <a:off x="1008749" y="4123350"/>
            <a:ext cx="6843479" cy="1015663"/>
          </a:xfrm>
          <a:prstGeom prst="rect">
            <a:avLst/>
          </a:prstGeom>
          <a:noFill/>
        </p:spPr>
        <p:txBody>
          <a:bodyPr wrap="square" rtlCol="0">
            <a:spAutoFit/>
          </a:bodyPr>
          <a:lstStyle/>
          <a:p>
            <a:pPr marL="285750" indent="-285750">
              <a:buFont typeface="Wingdings" panose="05000000000000000000" pitchFamily="2" charset="2"/>
              <a:buChar char="§"/>
            </a:pPr>
            <a:r>
              <a:rPr lang="en-US" sz="2000" dirty="0"/>
              <a:t>One plot in one day</a:t>
            </a:r>
          </a:p>
          <a:p>
            <a:pPr marL="285750" indent="-285750">
              <a:buFont typeface="Wingdings" panose="05000000000000000000" pitchFamily="2" charset="2"/>
              <a:buChar char="§"/>
            </a:pPr>
            <a:r>
              <a:rPr lang="en-US" sz="2000" dirty="0"/>
              <a:t>Field campaign during 5 months per year</a:t>
            </a:r>
          </a:p>
          <a:p>
            <a:pPr marL="285750" indent="-285750">
              <a:buFont typeface="Wingdings" panose="05000000000000000000" pitchFamily="2" charset="2"/>
              <a:buChar char="§"/>
            </a:pPr>
            <a:r>
              <a:rPr lang="en-US" sz="2000" dirty="0"/>
              <a:t>Complete Hill, Sundarbans and Coastal plantation first</a:t>
            </a:r>
          </a:p>
        </p:txBody>
      </p:sp>
      <p:sp>
        <p:nvSpPr>
          <p:cNvPr id="23" name="TextBox 22"/>
          <p:cNvSpPr txBox="1"/>
          <p:nvPr/>
        </p:nvSpPr>
        <p:spPr>
          <a:xfrm>
            <a:off x="554725" y="5075849"/>
            <a:ext cx="6638636" cy="400110"/>
          </a:xfrm>
          <a:prstGeom prst="rect">
            <a:avLst/>
          </a:prstGeom>
          <a:noFill/>
        </p:spPr>
        <p:txBody>
          <a:bodyPr wrap="square" rtlCol="0">
            <a:spAutoFit/>
          </a:bodyPr>
          <a:lstStyle/>
          <a:p>
            <a:r>
              <a:rPr lang="en-US" sz="2000" b="1" dirty="0">
                <a:solidFill>
                  <a:srgbClr val="C00000"/>
                </a:solidFill>
              </a:rPr>
              <a:t>Future</a:t>
            </a:r>
          </a:p>
        </p:txBody>
      </p:sp>
      <p:sp>
        <p:nvSpPr>
          <p:cNvPr id="24" name="Rectangle 23"/>
          <p:cNvSpPr/>
          <p:nvPr/>
        </p:nvSpPr>
        <p:spPr>
          <a:xfrm>
            <a:off x="1029275" y="5455572"/>
            <a:ext cx="5365508" cy="400110"/>
          </a:xfrm>
          <a:prstGeom prst="rect">
            <a:avLst/>
          </a:prstGeom>
        </p:spPr>
        <p:txBody>
          <a:bodyPr wrap="none">
            <a:spAutoFit/>
          </a:bodyPr>
          <a:lstStyle/>
          <a:p>
            <a:pPr marL="285750" indent="-285750">
              <a:buFont typeface="Wingdings" panose="05000000000000000000" pitchFamily="2" charset="2"/>
              <a:buChar char="§"/>
            </a:pPr>
            <a:r>
              <a:rPr lang="en-US" sz="2000" dirty="0"/>
              <a:t>10 Teams, 5 cycle inventory, 20% plots per year</a:t>
            </a:r>
          </a:p>
        </p:txBody>
      </p:sp>
      <p:sp>
        <p:nvSpPr>
          <p:cNvPr id="2" name="TextBox 1"/>
          <p:cNvSpPr txBox="1"/>
          <p:nvPr/>
        </p:nvSpPr>
        <p:spPr>
          <a:xfrm>
            <a:off x="475350" y="17886"/>
            <a:ext cx="3253563" cy="523220"/>
          </a:xfrm>
          <a:prstGeom prst="rect">
            <a:avLst/>
          </a:prstGeom>
          <a:noFill/>
        </p:spPr>
        <p:txBody>
          <a:bodyPr wrap="square" rtlCol="0">
            <a:spAutoFit/>
          </a:bodyPr>
          <a:lstStyle/>
          <a:p>
            <a:r>
              <a:rPr lang="en-US" sz="2800" b="1" dirty="0">
                <a:solidFill>
                  <a:schemeClr val="accent5"/>
                </a:solidFill>
              </a:rPr>
              <a:t>Conclusion</a:t>
            </a:r>
          </a:p>
        </p:txBody>
      </p:sp>
    </p:spTree>
    <p:extLst>
      <p:ext uri="{BB962C8B-B14F-4D97-AF65-F5344CB8AC3E}">
        <p14:creationId xmlns:p14="http://schemas.microsoft.com/office/powerpoint/2010/main" val="3510560664"/>
      </p:ext>
    </p:extLst>
  </p:cSld>
  <p:clrMapOvr>
    <a:masterClrMapping/>
  </p:clrMapOvr>
  <p:transition spd="med">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95935"/>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5" name="Title 4"/>
          <p:cNvSpPr>
            <a:spLocks noGrp="1"/>
          </p:cNvSpPr>
          <p:nvPr>
            <p:ph type="ctrTitle"/>
          </p:nvPr>
        </p:nvSpPr>
        <p:spPr>
          <a:xfrm>
            <a:off x="182562" y="1303578"/>
            <a:ext cx="8778875" cy="2387600"/>
          </a:xfrm>
        </p:spPr>
        <p:txBody>
          <a:bodyPr/>
          <a:lstStyle/>
          <a:p>
            <a:r>
              <a:rPr lang="en-US" altLang="en-US" b="1" dirty="0">
                <a:latin typeface="Bookman Old Style" panose="02050604050505020204" pitchFamily="18" charset="0"/>
              </a:rPr>
              <a:t>Thank you</a:t>
            </a:r>
            <a:endParaRPr lang="en-GB" altLang="en-US" dirty="0">
              <a:latin typeface="Bookman Old Style" panose="02050604050505020204" pitchFamily="18" charset="0"/>
            </a:endParaRPr>
          </a:p>
        </p:txBody>
      </p:sp>
    </p:spTree>
  </p:cSld>
  <p:clrMapOvr>
    <a:masterClrMapping/>
  </p:clrMapOvr>
  <p:transition spd="med">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1" y="570706"/>
            <a:ext cx="2952750" cy="5981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87" name="24 Conector recto"/>
          <p:cNvCxnSpPr/>
          <p:nvPr/>
        </p:nvCxnSpPr>
        <p:spPr>
          <a:xfrm flipV="1">
            <a:off x="2420938" y="1888545"/>
            <a:ext cx="941064" cy="287919"/>
          </a:xfrm>
          <a:prstGeom prst="line">
            <a:avLst/>
          </a:prstGeom>
          <a:ln w="19050">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90" name="38 Conector recto"/>
          <p:cNvCxnSpPr/>
          <p:nvPr/>
        </p:nvCxnSpPr>
        <p:spPr>
          <a:xfrm flipV="1">
            <a:off x="2673430" y="2592946"/>
            <a:ext cx="1261260" cy="231115"/>
          </a:xfrm>
          <a:prstGeom prst="line">
            <a:avLst/>
          </a:prstGeom>
          <a:ln w="19050">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96" name="44 Conector recto"/>
          <p:cNvCxnSpPr/>
          <p:nvPr/>
        </p:nvCxnSpPr>
        <p:spPr>
          <a:xfrm>
            <a:off x="2778125" y="3484865"/>
            <a:ext cx="1239969" cy="1546"/>
          </a:xfrm>
          <a:prstGeom prst="line">
            <a:avLst/>
          </a:prstGeom>
          <a:ln w="19050">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00" name="22 Conector recto"/>
          <p:cNvCxnSpPr/>
          <p:nvPr/>
        </p:nvCxnSpPr>
        <p:spPr>
          <a:xfrm flipH="1">
            <a:off x="-368300" y="2176463"/>
            <a:ext cx="2701925" cy="0"/>
          </a:xfrm>
          <a:prstGeom prst="line">
            <a:avLst/>
          </a:prstGeom>
          <a:ln w="1905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01" name="23 Conector recto"/>
          <p:cNvCxnSpPr/>
          <p:nvPr/>
        </p:nvCxnSpPr>
        <p:spPr>
          <a:xfrm flipH="1">
            <a:off x="-596900" y="2831524"/>
            <a:ext cx="3159125" cy="0"/>
          </a:xfrm>
          <a:prstGeom prst="line">
            <a:avLst/>
          </a:prstGeom>
          <a:ln w="1905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03" name="26 Conector recto"/>
          <p:cNvCxnSpPr/>
          <p:nvPr/>
        </p:nvCxnSpPr>
        <p:spPr>
          <a:xfrm flipH="1">
            <a:off x="-728663" y="3477057"/>
            <a:ext cx="3290888" cy="0"/>
          </a:xfrm>
          <a:prstGeom prst="line">
            <a:avLst/>
          </a:prstGeom>
          <a:ln w="1905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04" name="27 Conector recto"/>
          <p:cNvCxnSpPr/>
          <p:nvPr/>
        </p:nvCxnSpPr>
        <p:spPr>
          <a:xfrm flipH="1">
            <a:off x="-657225" y="4092431"/>
            <a:ext cx="3078163" cy="0"/>
          </a:xfrm>
          <a:prstGeom prst="line">
            <a:avLst/>
          </a:prstGeom>
          <a:ln w="1905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10" name="27 Conector recto"/>
          <p:cNvCxnSpPr/>
          <p:nvPr/>
        </p:nvCxnSpPr>
        <p:spPr>
          <a:xfrm flipH="1">
            <a:off x="-1376363" y="5359543"/>
            <a:ext cx="2752726" cy="0"/>
          </a:xfrm>
          <a:prstGeom prst="line">
            <a:avLst/>
          </a:prstGeom>
          <a:ln w="1905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11" name="27 Conector recto"/>
          <p:cNvCxnSpPr/>
          <p:nvPr/>
        </p:nvCxnSpPr>
        <p:spPr>
          <a:xfrm flipH="1">
            <a:off x="-849312" y="4738255"/>
            <a:ext cx="3021012" cy="10387"/>
          </a:xfrm>
          <a:prstGeom prst="line">
            <a:avLst/>
          </a:prstGeom>
          <a:ln w="1905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12" name="47 Conector recto"/>
          <p:cNvCxnSpPr/>
          <p:nvPr/>
        </p:nvCxnSpPr>
        <p:spPr>
          <a:xfrm>
            <a:off x="1708872" y="5396239"/>
            <a:ext cx="1655803" cy="308370"/>
          </a:xfrm>
          <a:prstGeom prst="line">
            <a:avLst/>
          </a:prstGeom>
          <a:ln w="19050">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13" name="47 Conector recto"/>
          <p:cNvCxnSpPr/>
          <p:nvPr/>
        </p:nvCxnSpPr>
        <p:spPr>
          <a:xfrm>
            <a:off x="2420938" y="4770795"/>
            <a:ext cx="1422076" cy="189087"/>
          </a:xfrm>
          <a:prstGeom prst="line">
            <a:avLst/>
          </a:prstGeom>
          <a:ln w="19050">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4130" name="TextBox 117"/>
          <p:cNvSpPr txBox="1">
            <a:spLocks noChangeArrowheads="1"/>
          </p:cNvSpPr>
          <p:nvPr/>
        </p:nvSpPr>
        <p:spPr bwMode="auto">
          <a:xfrm>
            <a:off x="1825337" y="703121"/>
            <a:ext cx="317269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600">
                <a:solidFill>
                  <a:schemeClr val="tx1"/>
                </a:solidFill>
                <a:latin typeface="Calibri" pitchFamily="34" charset="0"/>
              </a:defRPr>
            </a:lvl1pPr>
            <a:lvl2pPr marL="742950" indent="-285750">
              <a:defRPr sz="1600">
                <a:solidFill>
                  <a:schemeClr val="tx1"/>
                </a:solidFill>
                <a:latin typeface="Calibri" pitchFamily="34" charset="0"/>
              </a:defRPr>
            </a:lvl2pPr>
            <a:lvl3pPr marL="1143000" indent="-228600">
              <a:defRPr sz="1600">
                <a:solidFill>
                  <a:schemeClr val="tx1"/>
                </a:solidFill>
                <a:latin typeface="Calibri" pitchFamily="34" charset="0"/>
              </a:defRPr>
            </a:lvl3pPr>
            <a:lvl4pPr marL="1600200" indent="-228600">
              <a:defRPr sz="1600">
                <a:solidFill>
                  <a:schemeClr val="tx1"/>
                </a:solidFill>
                <a:latin typeface="Calibri" pitchFamily="34" charset="0"/>
              </a:defRPr>
            </a:lvl4pPr>
            <a:lvl5pPr marL="2057400" indent="-228600">
              <a:defRPr sz="1600">
                <a:solidFill>
                  <a:schemeClr val="tx1"/>
                </a:solidFill>
                <a:latin typeface="Calibri" pitchFamily="34" charset="0"/>
              </a:defRPr>
            </a:lvl5pPr>
            <a:lvl6pPr marL="2514600" indent="-228600" defTabSz="812800" fontAlgn="base">
              <a:spcBef>
                <a:spcPct val="0"/>
              </a:spcBef>
              <a:spcAft>
                <a:spcPct val="0"/>
              </a:spcAft>
              <a:defRPr sz="1600">
                <a:solidFill>
                  <a:schemeClr val="tx1"/>
                </a:solidFill>
                <a:latin typeface="Calibri" pitchFamily="34" charset="0"/>
              </a:defRPr>
            </a:lvl6pPr>
            <a:lvl7pPr marL="2971800" indent="-228600" defTabSz="812800" fontAlgn="base">
              <a:spcBef>
                <a:spcPct val="0"/>
              </a:spcBef>
              <a:spcAft>
                <a:spcPct val="0"/>
              </a:spcAft>
              <a:defRPr sz="1600">
                <a:solidFill>
                  <a:schemeClr val="tx1"/>
                </a:solidFill>
                <a:latin typeface="Calibri" pitchFamily="34" charset="0"/>
              </a:defRPr>
            </a:lvl7pPr>
            <a:lvl8pPr marL="3429000" indent="-228600" defTabSz="812800" fontAlgn="base">
              <a:spcBef>
                <a:spcPct val="0"/>
              </a:spcBef>
              <a:spcAft>
                <a:spcPct val="0"/>
              </a:spcAft>
              <a:defRPr sz="1600">
                <a:solidFill>
                  <a:schemeClr val="tx1"/>
                </a:solidFill>
                <a:latin typeface="Calibri" pitchFamily="34" charset="0"/>
              </a:defRPr>
            </a:lvl8pPr>
            <a:lvl9pPr marL="3886200" indent="-228600" defTabSz="812800" fontAlgn="base">
              <a:spcBef>
                <a:spcPct val="0"/>
              </a:spcBef>
              <a:spcAft>
                <a:spcPct val="0"/>
              </a:spcAft>
              <a:defRPr sz="1600">
                <a:solidFill>
                  <a:schemeClr val="tx1"/>
                </a:solidFill>
                <a:latin typeface="Calibri" pitchFamily="34" charset="0"/>
              </a:defRPr>
            </a:lvl9pPr>
          </a:lstStyle>
          <a:p>
            <a:r>
              <a:rPr lang="en-US" altLang="en-US" sz="3600" b="1" dirty="0">
                <a:solidFill>
                  <a:srgbClr val="0070C0"/>
                </a:solidFill>
                <a:ea typeface="Batang" panose="02030600000101010101" pitchFamily="18" charset="-127"/>
              </a:rPr>
              <a:t> Content</a:t>
            </a:r>
          </a:p>
        </p:txBody>
      </p:sp>
      <p:sp>
        <p:nvSpPr>
          <p:cNvPr id="50" name="29 Rectángulo"/>
          <p:cNvSpPr/>
          <p:nvPr/>
        </p:nvSpPr>
        <p:spPr>
          <a:xfrm>
            <a:off x="3330988" y="1700709"/>
            <a:ext cx="5793386" cy="369332"/>
          </a:xfrm>
          <a:prstGeom prst="rect">
            <a:avLst/>
          </a:prstGeom>
        </p:spPr>
        <p:txBody>
          <a:bodyPr wrap="square">
            <a:spAutoFit/>
          </a:bodyPr>
          <a:lstStyle/>
          <a:p>
            <a:r>
              <a:rPr lang="en-US" sz="1800" b="1" dirty="0">
                <a:cs typeface="Akhbar MT" pitchFamily="2" charset="-78"/>
              </a:rPr>
              <a:t> Background: </a:t>
            </a:r>
            <a:r>
              <a:rPr lang="en-US" sz="1800" dirty="0">
                <a:cs typeface="Akhbar MT" pitchFamily="2" charset="-78"/>
              </a:rPr>
              <a:t>Existing forest inventories in Bangladesh</a:t>
            </a:r>
          </a:p>
        </p:txBody>
      </p:sp>
      <p:sp>
        <p:nvSpPr>
          <p:cNvPr id="51" name="28 Rectángulo"/>
          <p:cNvSpPr/>
          <p:nvPr/>
        </p:nvSpPr>
        <p:spPr>
          <a:xfrm>
            <a:off x="3848100" y="2400302"/>
            <a:ext cx="5235866" cy="369332"/>
          </a:xfrm>
          <a:prstGeom prst="rect">
            <a:avLst/>
          </a:prstGeom>
        </p:spPr>
        <p:txBody>
          <a:bodyPr wrap="square">
            <a:spAutoFit/>
          </a:bodyPr>
          <a:lstStyle/>
          <a:p>
            <a:r>
              <a:rPr lang="en-US" sz="1800" b="1" dirty="0">
                <a:cs typeface="Akhbar MT" pitchFamily="2" charset="-78"/>
              </a:rPr>
              <a:t>Objectives: </a:t>
            </a:r>
            <a:r>
              <a:rPr lang="en-US" sz="1800" dirty="0">
                <a:cs typeface="Akhbar MT" pitchFamily="2" charset="-78"/>
              </a:rPr>
              <a:t>Forest monitoring and assessment</a:t>
            </a:r>
          </a:p>
        </p:txBody>
      </p:sp>
      <p:sp>
        <p:nvSpPr>
          <p:cNvPr id="52" name="39 Rectángulo"/>
          <p:cNvSpPr/>
          <p:nvPr/>
        </p:nvSpPr>
        <p:spPr>
          <a:xfrm>
            <a:off x="3983071" y="3295340"/>
            <a:ext cx="4817240" cy="369332"/>
          </a:xfrm>
          <a:prstGeom prst="rect">
            <a:avLst/>
          </a:prstGeom>
        </p:spPr>
        <p:txBody>
          <a:bodyPr wrap="square">
            <a:spAutoFit/>
          </a:bodyPr>
          <a:lstStyle/>
          <a:p>
            <a:r>
              <a:rPr lang="en-US" sz="1800" b="1" dirty="0">
                <a:cs typeface="Akhbar MT" pitchFamily="2" charset="-78"/>
              </a:rPr>
              <a:t>Zones: </a:t>
            </a:r>
            <a:r>
              <a:rPr lang="en-US" sz="1800" dirty="0">
                <a:cs typeface="Akhbar MT" pitchFamily="2" charset="-78"/>
              </a:rPr>
              <a:t>Definition and zoning</a:t>
            </a:r>
          </a:p>
        </p:txBody>
      </p:sp>
      <p:sp>
        <p:nvSpPr>
          <p:cNvPr id="53" name="42 Rectángulo"/>
          <p:cNvSpPr/>
          <p:nvPr/>
        </p:nvSpPr>
        <p:spPr>
          <a:xfrm>
            <a:off x="3934690" y="3974584"/>
            <a:ext cx="4817240" cy="369332"/>
          </a:xfrm>
          <a:prstGeom prst="rect">
            <a:avLst/>
          </a:prstGeom>
        </p:spPr>
        <p:txBody>
          <a:bodyPr wrap="square">
            <a:spAutoFit/>
          </a:bodyPr>
          <a:lstStyle/>
          <a:p>
            <a:r>
              <a:rPr lang="en-US" sz="1800" b="1" dirty="0">
                <a:cs typeface="Akhbar MT" pitchFamily="2" charset="-78"/>
              </a:rPr>
              <a:t>Operation : </a:t>
            </a:r>
            <a:r>
              <a:rPr lang="en-US" sz="1800" dirty="0">
                <a:cs typeface="Akhbar MT" pitchFamily="2" charset="-78"/>
              </a:rPr>
              <a:t>operational planning</a:t>
            </a:r>
          </a:p>
        </p:txBody>
      </p:sp>
      <p:sp>
        <p:nvSpPr>
          <p:cNvPr id="54" name="45 Rectángulo"/>
          <p:cNvSpPr/>
          <p:nvPr/>
        </p:nvSpPr>
        <p:spPr>
          <a:xfrm>
            <a:off x="3945357" y="4791577"/>
            <a:ext cx="4817240" cy="646331"/>
          </a:xfrm>
          <a:prstGeom prst="rect">
            <a:avLst/>
          </a:prstGeom>
        </p:spPr>
        <p:txBody>
          <a:bodyPr wrap="square">
            <a:spAutoFit/>
          </a:bodyPr>
          <a:lstStyle/>
          <a:p>
            <a:r>
              <a:rPr lang="en-US" sz="1800" b="1" dirty="0">
                <a:cs typeface="Akhbar MT" pitchFamily="2" charset="-78"/>
              </a:rPr>
              <a:t>Sampling design: </a:t>
            </a:r>
            <a:r>
              <a:rPr lang="en-US" sz="1800" dirty="0">
                <a:cs typeface="Akhbar MT" pitchFamily="2" charset="-78"/>
              </a:rPr>
              <a:t>Sampling design, plot shape, inventory protocol</a:t>
            </a:r>
          </a:p>
        </p:txBody>
      </p:sp>
      <p:sp>
        <p:nvSpPr>
          <p:cNvPr id="55" name="45 Rectángulo"/>
          <p:cNvSpPr/>
          <p:nvPr/>
        </p:nvSpPr>
        <p:spPr>
          <a:xfrm>
            <a:off x="3386770" y="5543089"/>
            <a:ext cx="4817240" cy="369332"/>
          </a:xfrm>
          <a:prstGeom prst="rect">
            <a:avLst/>
          </a:prstGeom>
        </p:spPr>
        <p:txBody>
          <a:bodyPr wrap="square">
            <a:spAutoFit/>
          </a:bodyPr>
          <a:lstStyle/>
          <a:p>
            <a:r>
              <a:rPr lang="en-US" sz="1800" b="1" dirty="0">
                <a:cs typeface="Akhbar MT" pitchFamily="2" charset="-78"/>
              </a:rPr>
              <a:t>Conclusion</a:t>
            </a:r>
            <a:endParaRPr lang="en-US" sz="1800" dirty="0">
              <a:cs typeface="Akhbar MT" pitchFamily="2" charset="-78"/>
            </a:endParaRPr>
          </a:p>
        </p:txBody>
      </p:sp>
      <p:cxnSp>
        <p:nvCxnSpPr>
          <p:cNvPr id="109" name="44 Conector recto"/>
          <p:cNvCxnSpPr/>
          <p:nvPr/>
        </p:nvCxnSpPr>
        <p:spPr>
          <a:xfrm>
            <a:off x="2712314" y="4136033"/>
            <a:ext cx="1239969" cy="1546"/>
          </a:xfrm>
          <a:prstGeom prst="line">
            <a:avLst/>
          </a:prstGeom>
          <a:ln w="19050">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1"/>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9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3"/>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96"/>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4"/>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09"/>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5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11"/>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113"/>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54"/>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10"/>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112"/>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5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P spid="51" grpId="0"/>
      <p:bldP spid="52" grpId="0"/>
      <p:bldP spid="53" grpId="0"/>
      <p:bldP spid="54" grpId="0"/>
      <p:bldP spid="5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0781" y="56925"/>
            <a:ext cx="9137650" cy="6835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Rectangle 13"/>
          <p:cNvSpPr/>
          <p:nvPr/>
        </p:nvSpPr>
        <p:spPr>
          <a:xfrm>
            <a:off x="71868" y="235968"/>
            <a:ext cx="8952351" cy="523220"/>
          </a:xfrm>
          <a:prstGeom prst="rect">
            <a:avLst/>
          </a:prstGeom>
        </p:spPr>
        <p:txBody>
          <a:bodyPr wrap="square">
            <a:spAutoFit/>
          </a:bodyPr>
          <a:lstStyle/>
          <a:p>
            <a:r>
              <a:rPr lang="en-US" sz="2800" b="1" dirty="0">
                <a:solidFill>
                  <a:srgbClr val="0070C0"/>
                </a:solidFill>
                <a:cs typeface="Akhbar MT" pitchFamily="2" charset="-78"/>
              </a:rPr>
              <a:t>Background: Existing forest inventories in Bangladesh</a:t>
            </a:r>
          </a:p>
        </p:txBody>
      </p:sp>
      <p:pic>
        <p:nvPicPr>
          <p:cNvPr id="15"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476" y="1194296"/>
            <a:ext cx="2857275" cy="37272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6"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86740" y="1194296"/>
            <a:ext cx="2972291" cy="29303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 name="Rectangle 17"/>
          <p:cNvSpPr/>
          <p:nvPr/>
        </p:nvSpPr>
        <p:spPr>
          <a:xfrm>
            <a:off x="4410397" y="2135984"/>
            <a:ext cx="4220323" cy="2677656"/>
          </a:xfrm>
          <a:prstGeom prst="rect">
            <a:avLst/>
          </a:prstGeom>
        </p:spPr>
        <p:txBody>
          <a:bodyPr wrap="square">
            <a:spAutoFit/>
          </a:bodyPr>
          <a:lstStyle/>
          <a:p>
            <a:pPr algn="ctr" fontAlgn="b"/>
            <a:r>
              <a:rPr lang="en-US" sz="2400" dirty="0">
                <a:solidFill>
                  <a:srgbClr val="FF0000"/>
                </a:solidFill>
              </a:rPr>
              <a:t>In total 17,371 plots have already been measured in Bangladesh since 1958. </a:t>
            </a:r>
          </a:p>
          <a:p>
            <a:pPr algn="ctr" fontAlgn="b"/>
            <a:r>
              <a:rPr lang="en-US" sz="2400" dirty="0">
                <a:solidFill>
                  <a:srgbClr val="FF0000"/>
                </a:solidFill>
              </a:rPr>
              <a:t>9 930 sample plots are still available, out of them </a:t>
            </a:r>
          </a:p>
          <a:p>
            <a:pPr algn="ctr" fontAlgn="b"/>
            <a:r>
              <a:rPr lang="en-US" sz="2400" dirty="0">
                <a:solidFill>
                  <a:srgbClr val="FF0000"/>
                </a:solidFill>
              </a:rPr>
              <a:t>368 510 trees have been inventoried</a:t>
            </a:r>
          </a:p>
        </p:txBody>
      </p:sp>
    </p:spTree>
  </p:cSld>
  <p:clrMapOvr>
    <a:masterClrMapping/>
  </p:clrMapOvr>
  <p:transition spd="med">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175" y="11113"/>
            <a:ext cx="9137650" cy="6835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2" name="Group 11"/>
          <p:cNvGrpSpPr/>
          <p:nvPr/>
        </p:nvGrpSpPr>
        <p:grpSpPr>
          <a:xfrm>
            <a:off x="489023" y="817922"/>
            <a:ext cx="8316409" cy="5815882"/>
            <a:chOff x="114948" y="573293"/>
            <a:chExt cx="8876652" cy="6503909"/>
          </a:xfrm>
        </p:grpSpPr>
        <p:sp>
          <p:nvSpPr>
            <p:cNvPr id="13" name="TextBox 12"/>
            <p:cNvSpPr txBox="1"/>
            <p:nvPr/>
          </p:nvSpPr>
          <p:spPr>
            <a:xfrm>
              <a:off x="126388" y="988874"/>
              <a:ext cx="1626212" cy="2271634"/>
            </a:xfrm>
            <a:prstGeom prst="rect">
              <a:avLst/>
            </a:prstGeom>
            <a:noFill/>
          </p:spPr>
          <p:txBody>
            <a:bodyPr wrap="square" rtlCol="0">
              <a:spAutoFit/>
            </a:bodyPr>
            <a:lstStyle/>
            <a:p>
              <a:pPr algn="ctr"/>
              <a:r>
                <a:rPr lang="en-US" sz="1800" b="1" u="sng" dirty="0"/>
                <a:t>NFA</a:t>
              </a:r>
            </a:p>
            <a:p>
              <a:r>
                <a:rPr lang="en-US" sz="1800" dirty="0"/>
                <a:t>- Rectangle</a:t>
              </a:r>
            </a:p>
            <a:p>
              <a:r>
                <a:rPr lang="en-US" sz="1800" dirty="0"/>
                <a:t>- 4 sub plots </a:t>
              </a:r>
            </a:p>
            <a:p>
              <a:r>
                <a:rPr lang="en-US" sz="1800" dirty="0"/>
                <a:t>- Large area</a:t>
              </a:r>
            </a:p>
            <a:p>
              <a:r>
                <a:rPr lang="en-US" sz="1800" dirty="0"/>
                <a:t>- Less intensity</a:t>
              </a:r>
            </a:p>
            <a:p>
              <a:r>
                <a:rPr lang="en-US" sz="1800" dirty="0"/>
                <a:t>- 298 plots</a:t>
              </a:r>
            </a:p>
          </p:txBody>
        </p:sp>
        <p:pic>
          <p:nvPicPr>
            <p:cNvPr id="14" name="Picture 13"/>
            <p:cNvPicPr>
              <a:picLocks noChangeAspect="1"/>
            </p:cNvPicPr>
            <p:nvPr/>
          </p:nvPicPr>
          <p:blipFill rotWithShape="1">
            <a:blip r:embed="rId3" cstate="email">
              <a:extLst>
                <a:ext uri="{28A0092B-C50C-407E-A947-70E740481C1C}">
                  <a14:useLocalDpi xmlns:a14="http://schemas.microsoft.com/office/drawing/2010/main"/>
                </a:ext>
              </a:extLst>
            </a:blip>
            <a:srcRect l="28500" t="16222" r="38000" b="9111"/>
            <a:stretch/>
          </p:blipFill>
          <p:spPr>
            <a:xfrm>
              <a:off x="6553200" y="685800"/>
              <a:ext cx="2368919" cy="2969988"/>
            </a:xfrm>
            <a:prstGeom prst="rect">
              <a:avLst/>
            </a:prstGeom>
          </p:spPr>
        </p:pic>
        <p:pic>
          <p:nvPicPr>
            <p:cNvPr id="15"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12165" y="4369476"/>
              <a:ext cx="2278835" cy="22599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6"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960066" y="4648200"/>
              <a:ext cx="3031534" cy="19506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7"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52600" y="685799"/>
              <a:ext cx="2438400" cy="30776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114948" y="4495800"/>
              <a:ext cx="1866252" cy="2581402"/>
            </a:xfrm>
            <a:prstGeom prst="rect">
              <a:avLst/>
            </a:prstGeom>
            <a:noFill/>
          </p:spPr>
          <p:txBody>
            <a:bodyPr wrap="square" rtlCol="0">
              <a:spAutoFit/>
            </a:bodyPr>
            <a:lstStyle/>
            <a:p>
              <a:r>
                <a:rPr lang="en-US" sz="1800" dirty="0"/>
                <a:t>- Circular</a:t>
              </a:r>
            </a:p>
            <a:p>
              <a:r>
                <a:rPr lang="en-US" sz="1800" dirty="0"/>
                <a:t>- Nested</a:t>
              </a:r>
            </a:p>
            <a:p>
              <a:r>
                <a:rPr lang="en-US" sz="1800" dirty="0"/>
                <a:t>- 17.84m: &gt; 50cm</a:t>
              </a:r>
            </a:p>
            <a:p>
              <a:r>
                <a:rPr lang="en-US" sz="1800" dirty="0"/>
                <a:t>- 10m: &gt; 20</a:t>
              </a:r>
            </a:p>
            <a:p>
              <a:r>
                <a:rPr lang="en-US" sz="1800" dirty="0"/>
                <a:t>- 4m: &gt; 5</a:t>
              </a:r>
            </a:p>
            <a:p>
              <a:r>
                <a:rPr lang="en-US" sz="1800" dirty="0"/>
                <a:t>- 2m: saplings</a:t>
              </a:r>
            </a:p>
            <a:p>
              <a:endParaRPr lang="en-US" sz="1800" dirty="0"/>
            </a:p>
          </p:txBody>
        </p:sp>
        <p:sp>
          <p:nvSpPr>
            <p:cNvPr id="19" name="Rectangle 18"/>
            <p:cNvSpPr/>
            <p:nvPr/>
          </p:nvSpPr>
          <p:spPr>
            <a:xfrm>
              <a:off x="637117" y="3834406"/>
              <a:ext cx="3380541" cy="369332"/>
            </a:xfrm>
            <a:prstGeom prst="rect">
              <a:avLst/>
            </a:prstGeom>
          </p:spPr>
          <p:txBody>
            <a:bodyPr wrap="none">
              <a:spAutoFit/>
            </a:bodyPr>
            <a:lstStyle/>
            <a:p>
              <a:pPr algn="ctr"/>
              <a:r>
                <a:rPr lang="en-US" b="1" u="sng" dirty="0"/>
                <a:t>Protected Area Carbon Inventory </a:t>
              </a:r>
            </a:p>
          </p:txBody>
        </p:sp>
        <p:sp>
          <p:nvSpPr>
            <p:cNvPr id="20" name="TextBox 19"/>
            <p:cNvSpPr txBox="1"/>
            <p:nvPr/>
          </p:nvSpPr>
          <p:spPr>
            <a:xfrm>
              <a:off x="4343514" y="573293"/>
              <a:ext cx="2057286" cy="3510707"/>
            </a:xfrm>
            <a:prstGeom prst="rect">
              <a:avLst/>
            </a:prstGeom>
            <a:noFill/>
          </p:spPr>
          <p:txBody>
            <a:bodyPr wrap="square" rtlCol="0">
              <a:spAutoFit/>
            </a:bodyPr>
            <a:lstStyle/>
            <a:p>
              <a:pPr algn="ctr"/>
              <a:r>
                <a:rPr lang="en-US" sz="1800" b="1" u="sng" dirty="0"/>
                <a:t>Sal</a:t>
              </a:r>
            </a:p>
            <a:p>
              <a:r>
                <a:rPr lang="en-US" sz="1800" dirty="0"/>
                <a:t>- Circular</a:t>
              </a:r>
            </a:p>
            <a:p>
              <a:r>
                <a:rPr lang="en-US" sz="1800" dirty="0"/>
                <a:t>- Cluster</a:t>
              </a:r>
            </a:p>
            <a:p>
              <a:r>
                <a:rPr lang="en-US" sz="1800" dirty="0"/>
                <a:t>- 3x volume plots </a:t>
              </a:r>
            </a:p>
            <a:p>
              <a:r>
                <a:rPr lang="en-US" sz="1800" dirty="0"/>
                <a:t>  (17.84m)</a:t>
              </a:r>
            </a:p>
            <a:p>
              <a:r>
                <a:rPr lang="en-US" sz="1800" dirty="0"/>
                <a:t>- 4x area plots </a:t>
              </a:r>
            </a:p>
            <a:p>
              <a:r>
                <a:rPr lang="en-US" sz="1800" dirty="0"/>
                <a:t>  (5.64 – 7.98) </a:t>
              </a:r>
            </a:p>
            <a:p>
              <a:endParaRPr lang="en-US" sz="1800" dirty="0"/>
            </a:p>
            <a:p>
              <a:r>
                <a:rPr lang="en-US" sz="1800" dirty="0"/>
                <a:t>Plot size different  depending on location</a:t>
              </a:r>
            </a:p>
          </p:txBody>
        </p:sp>
        <p:sp>
          <p:nvSpPr>
            <p:cNvPr id="21" name="Rectangle 20"/>
            <p:cNvSpPr/>
            <p:nvPr/>
          </p:nvSpPr>
          <p:spPr>
            <a:xfrm>
              <a:off x="5205211" y="3899334"/>
              <a:ext cx="3138488" cy="369332"/>
            </a:xfrm>
            <a:prstGeom prst="rect">
              <a:avLst/>
            </a:prstGeom>
          </p:spPr>
          <p:txBody>
            <a:bodyPr wrap="none">
              <a:spAutoFit/>
            </a:bodyPr>
            <a:lstStyle/>
            <a:p>
              <a:pPr algn="ctr"/>
              <a:r>
                <a:rPr lang="en-US" b="1" u="sng" dirty="0"/>
                <a:t>Sundarban Carbon Assessment</a:t>
              </a:r>
            </a:p>
          </p:txBody>
        </p:sp>
        <p:sp>
          <p:nvSpPr>
            <p:cNvPr id="22" name="TextBox 21"/>
            <p:cNvSpPr txBox="1"/>
            <p:nvPr/>
          </p:nvSpPr>
          <p:spPr>
            <a:xfrm>
              <a:off x="4358753" y="4412917"/>
              <a:ext cx="2042046" cy="2581402"/>
            </a:xfrm>
            <a:prstGeom prst="rect">
              <a:avLst/>
            </a:prstGeom>
            <a:noFill/>
          </p:spPr>
          <p:txBody>
            <a:bodyPr wrap="square" rtlCol="0">
              <a:spAutoFit/>
            </a:bodyPr>
            <a:lstStyle/>
            <a:p>
              <a:r>
                <a:rPr lang="en-US" sz="1800" dirty="0"/>
                <a:t>- Circular</a:t>
              </a:r>
            </a:p>
            <a:p>
              <a:r>
                <a:rPr lang="en-US" sz="1800" dirty="0"/>
                <a:t>- Cluster</a:t>
              </a:r>
            </a:p>
            <a:p>
              <a:r>
                <a:rPr lang="en-US" sz="1800" dirty="0"/>
                <a:t>- 10m: &gt; 10cm</a:t>
              </a:r>
            </a:p>
            <a:p>
              <a:r>
                <a:rPr lang="en-US" sz="1800" dirty="0"/>
                <a:t>- 4m: Non-tree veg</a:t>
              </a:r>
            </a:p>
            <a:p>
              <a:r>
                <a:rPr lang="en-US" sz="1800" dirty="0"/>
                <a:t>- 3m: &gt;10cm</a:t>
              </a:r>
            </a:p>
            <a:p>
              <a:r>
                <a:rPr lang="en-US" sz="1800" dirty="0"/>
                <a:t>- 2m: Herbs</a:t>
              </a:r>
            </a:p>
            <a:p>
              <a:endParaRPr lang="en-US" sz="1800" dirty="0"/>
            </a:p>
          </p:txBody>
        </p:sp>
      </p:grpSp>
      <p:sp>
        <p:nvSpPr>
          <p:cNvPr id="23" name="Rectangle 22"/>
          <p:cNvSpPr/>
          <p:nvPr/>
        </p:nvSpPr>
        <p:spPr>
          <a:xfrm>
            <a:off x="370714" y="126332"/>
            <a:ext cx="7848600" cy="523220"/>
          </a:xfrm>
          <a:prstGeom prst="rect">
            <a:avLst/>
          </a:prstGeom>
        </p:spPr>
        <p:txBody>
          <a:bodyPr wrap="square">
            <a:spAutoFit/>
          </a:bodyPr>
          <a:lstStyle/>
          <a:p>
            <a:r>
              <a:rPr lang="en-US" sz="2800" b="1" dirty="0">
                <a:solidFill>
                  <a:srgbClr val="0070C0"/>
                </a:solidFill>
                <a:cs typeface="Akhbar MT" pitchFamily="2" charset="-78"/>
              </a:rPr>
              <a:t> Background: Example of previous plot designs</a:t>
            </a:r>
          </a:p>
        </p:txBody>
      </p:sp>
    </p:spTree>
    <p:extLst>
      <p:ext uri="{BB962C8B-B14F-4D97-AF65-F5344CB8AC3E}">
        <p14:creationId xmlns:p14="http://schemas.microsoft.com/office/powerpoint/2010/main" val="278039595"/>
      </p:ext>
    </p:extLst>
  </p:cSld>
  <p:clrMapOvr>
    <a:masterClrMapping/>
  </p:clrMapOvr>
  <p:transition spd="med">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1751" y="0"/>
            <a:ext cx="9137650" cy="6835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Rectangle 11"/>
          <p:cNvSpPr/>
          <p:nvPr/>
        </p:nvSpPr>
        <p:spPr>
          <a:xfrm>
            <a:off x="301336" y="376257"/>
            <a:ext cx="8333509" cy="584775"/>
          </a:xfrm>
          <a:prstGeom prst="rect">
            <a:avLst/>
          </a:prstGeom>
        </p:spPr>
        <p:txBody>
          <a:bodyPr wrap="square">
            <a:spAutoFit/>
          </a:bodyPr>
          <a:lstStyle/>
          <a:p>
            <a:r>
              <a:rPr lang="en-US" sz="3200" b="1" dirty="0">
                <a:solidFill>
                  <a:srgbClr val="0070C0"/>
                </a:solidFill>
                <a:cs typeface="Akhbar MT" pitchFamily="2" charset="-78"/>
              </a:rPr>
              <a:t>Objectives:</a:t>
            </a:r>
            <a:endParaRPr lang="es-CL" sz="3200" b="1" dirty="0">
              <a:solidFill>
                <a:srgbClr val="0070C0"/>
              </a:solidFill>
              <a:cs typeface="Akhbar MT" pitchFamily="2" charset="-78"/>
            </a:endParaRPr>
          </a:p>
        </p:txBody>
      </p:sp>
      <p:sp>
        <p:nvSpPr>
          <p:cNvPr id="13" name="Rectangle 12"/>
          <p:cNvSpPr/>
          <p:nvPr/>
        </p:nvSpPr>
        <p:spPr>
          <a:xfrm>
            <a:off x="155864" y="1467055"/>
            <a:ext cx="8988136" cy="4154984"/>
          </a:xfrm>
          <a:prstGeom prst="rect">
            <a:avLst/>
          </a:prstGeom>
        </p:spPr>
        <p:txBody>
          <a:bodyPr wrap="square">
            <a:spAutoFit/>
          </a:bodyPr>
          <a:lstStyle/>
          <a:p>
            <a:pPr marL="342900" lvl="0" indent="-342900">
              <a:buFont typeface="Arial" panose="020B0604020202020204" pitchFamily="34" charset="0"/>
              <a:buChar char="•"/>
            </a:pPr>
            <a:r>
              <a:rPr lang="en-US" sz="2400" dirty="0"/>
              <a:t>Provide information on current status of forest and tree resources to assist long-term monitoring of natural resources;</a:t>
            </a:r>
          </a:p>
          <a:p>
            <a:pPr lvl="0"/>
            <a:endParaRPr lang="en-US" sz="2400" u="sng" dirty="0"/>
          </a:p>
          <a:p>
            <a:pPr marL="342900" lvl="0" indent="-342900">
              <a:buFont typeface="Arial" panose="020B0604020202020204" pitchFamily="34" charset="0"/>
              <a:buChar char="•"/>
            </a:pPr>
            <a:r>
              <a:rPr lang="en-US" sz="2400" dirty="0"/>
              <a:t>Assist national scale management planning, policy decisions and international reporting requirements including REDD+;</a:t>
            </a:r>
          </a:p>
          <a:p>
            <a:pPr lvl="0"/>
            <a:endParaRPr lang="en-US" sz="2400" u="sng" dirty="0"/>
          </a:p>
          <a:p>
            <a:pPr marL="342900" lvl="0" indent="-342900">
              <a:buFont typeface="Arial" panose="020B0604020202020204" pitchFamily="34" charset="0"/>
              <a:buChar char="•"/>
            </a:pPr>
            <a:r>
              <a:rPr lang="en-US" sz="2400" dirty="0"/>
              <a:t>Identify links between forest resource use and forest status to assist the valuation of ecosystem services;</a:t>
            </a:r>
          </a:p>
          <a:p>
            <a:pPr marL="342900" lvl="0" indent="-342900">
              <a:buFont typeface="Arial" panose="020B0604020202020204" pitchFamily="34" charset="0"/>
              <a:buChar char="•"/>
            </a:pPr>
            <a:endParaRPr lang="en-US" sz="2400" u="sng" dirty="0"/>
          </a:p>
          <a:p>
            <a:pPr marL="342900" lvl="0" indent="-342900">
              <a:buFont typeface="Arial" panose="020B0604020202020204" pitchFamily="34" charset="0"/>
              <a:buChar char="•"/>
            </a:pPr>
            <a:r>
              <a:rPr lang="en-US" sz="2400" dirty="0"/>
              <a:t>Support management objectives within sub-national forest types.</a:t>
            </a:r>
            <a:endParaRPr lang="en-US" sz="2400" u="sng" dirty="0"/>
          </a:p>
          <a:p>
            <a:pPr lvl="0"/>
            <a:endParaRPr lang="en-US" sz="2400" dirty="0"/>
          </a:p>
        </p:txBody>
      </p:sp>
    </p:spTree>
    <p:extLst>
      <p:ext uri="{BB962C8B-B14F-4D97-AF65-F5344CB8AC3E}">
        <p14:creationId xmlns:p14="http://schemas.microsoft.com/office/powerpoint/2010/main" val="2967706032"/>
      </p:ext>
    </p:extLst>
  </p:cSld>
  <p:clrMapOvr>
    <a:masterClrMapping/>
  </p:clrMapOvr>
  <p:transition spd="med">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079" y="0"/>
            <a:ext cx="9137650" cy="6835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Box 12"/>
          <p:cNvSpPr txBox="1"/>
          <p:nvPr/>
        </p:nvSpPr>
        <p:spPr>
          <a:xfrm>
            <a:off x="65880" y="114851"/>
            <a:ext cx="8791575" cy="861774"/>
          </a:xfrm>
          <a:prstGeom prst="rect">
            <a:avLst/>
          </a:prstGeom>
          <a:noFill/>
        </p:spPr>
        <p:txBody>
          <a:bodyPr wrap="square" rtlCol="0">
            <a:spAutoFit/>
          </a:bodyPr>
          <a:lstStyle/>
          <a:p>
            <a:pPr algn="ctr" defTabSz="914400" fontAlgn="auto">
              <a:spcBef>
                <a:spcPts val="0"/>
              </a:spcBef>
              <a:spcAft>
                <a:spcPts val="0"/>
              </a:spcAft>
            </a:pPr>
            <a:r>
              <a:rPr lang="en-US" sz="2800" b="1" dirty="0">
                <a:solidFill>
                  <a:srgbClr val="0070C0"/>
                </a:solidFill>
                <a:latin typeface="Calibri"/>
              </a:rPr>
              <a:t>Sub-National objectives </a:t>
            </a:r>
            <a:r>
              <a:rPr lang="en-US" sz="2200" b="1" dirty="0">
                <a:solidFill>
                  <a:srgbClr val="0070C0"/>
                </a:solidFill>
                <a:latin typeface="Calibri"/>
              </a:rPr>
              <a:t>– an example presenting how the data collected would be used to guide actions</a:t>
            </a:r>
          </a:p>
        </p:txBody>
      </p:sp>
      <p:graphicFrame>
        <p:nvGraphicFramePr>
          <p:cNvPr id="15" name="Table 14"/>
          <p:cNvGraphicFramePr>
            <a:graphicFrameLocks noGrp="1"/>
          </p:cNvGraphicFramePr>
          <p:nvPr>
            <p:extLst>
              <p:ext uri="{D42A27DB-BD31-4B8C-83A1-F6EECF244321}">
                <p14:modId xmlns:p14="http://schemas.microsoft.com/office/powerpoint/2010/main" val="3986026326"/>
              </p:ext>
            </p:extLst>
          </p:nvPr>
        </p:nvGraphicFramePr>
        <p:xfrm>
          <a:off x="433349" y="1191974"/>
          <a:ext cx="8056635" cy="5122759"/>
        </p:xfrm>
        <a:graphic>
          <a:graphicData uri="http://schemas.openxmlformats.org/drawingml/2006/table">
            <a:tbl>
              <a:tblPr firstRow="1" bandRow="1">
                <a:tableStyleId>{5940675A-B579-460E-94D1-54222C63F5DA}</a:tableStyleId>
              </a:tblPr>
              <a:tblGrid>
                <a:gridCol w="1602586">
                  <a:extLst>
                    <a:ext uri="{9D8B030D-6E8A-4147-A177-3AD203B41FA5}">
                      <a16:colId xmlns:a16="http://schemas.microsoft.com/office/drawing/2014/main" val="20000"/>
                    </a:ext>
                  </a:extLst>
                </a:gridCol>
                <a:gridCol w="6454049">
                  <a:extLst>
                    <a:ext uri="{9D8B030D-6E8A-4147-A177-3AD203B41FA5}">
                      <a16:colId xmlns:a16="http://schemas.microsoft.com/office/drawing/2014/main" val="20001"/>
                    </a:ext>
                  </a:extLst>
                </a:gridCol>
              </a:tblGrid>
              <a:tr h="710960">
                <a:tc>
                  <a:txBody>
                    <a:bodyPr/>
                    <a:lstStyle/>
                    <a:p>
                      <a:pPr algn="ctr" rtl="0" fontAlgn="ctr"/>
                      <a:r>
                        <a:rPr lang="en-US" sz="1800" u="none" strike="noStrike" dirty="0">
                          <a:solidFill>
                            <a:schemeClr val="accent6">
                              <a:lumMod val="50000"/>
                            </a:schemeClr>
                          </a:solidFill>
                          <a:effectLst/>
                        </a:rPr>
                        <a:t>Hill</a:t>
                      </a:r>
                      <a:endParaRPr lang="en-US" sz="1800" b="0" i="0" u="none" strike="noStrike" dirty="0">
                        <a:solidFill>
                          <a:schemeClr val="accent6">
                            <a:lumMod val="50000"/>
                          </a:schemeClr>
                        </a:solidFill>
                        <a:effectLst/>
                        <a:latin typeface="Calibri"/>
                      </a:endParaRPr>
                    </a:p>
                  </a:txBody>
                  <a:tcPr marL="9525" marR="9525" marT="9525" marB="0" anchor="ctr">
                    <a:solidFill>
                      <a:schemeClr val="bg1">
                        <a:lumMod val="85000"/>
                      </a:schemeClr>
                    </a:solidFill>
                  </a:tcPr>
                </a:tc>
                <a:tc>
                  <a:txBody>
                    <a:bodyPr/>
                    <a:lstStyle/>
                    <a:p>
                      <a:pPr algn="l" rtl="0" fontAlgn="ctr"/>
                      <a:r>
                        <a:rPr lang="en-US" sz="1800" u="none" strike="noStrike" dirty="0">
                          <a:solidFill>
                            <a:schemeClr val="tx1"/>
                          </a:solidFill>
                          <a:effectLst/>
                        </a:rPr>
                        <a:t>Biodiversity conservation </a:t>
                      </a:r>
                      <a:r>
                        <a:rPr lang="en-US" sz="1800" u="none" strike="noStrike" dirty="0">
                          <a:solidFill>
                            <a:srgbClr val="006600"/>
                          </a:solidFill>
                          <a:effectLst/>
                        </a:rPr>
                        <a:t>- Bring the barren hills/lands under tree cover through </a:t>
                      </a:r>
                      <a:r>
                        <a:rPr lang="en-US" sz="1800" b="0" u="none" strike="noStrike" dirty="0">
                          <a:solidFill>
                            <a:srgbClr val="006600"/>
                          </a:solidFill>
                          <a:effectLst/>
                        </a:rPr>
                        <a:t>social forestry practice and plantation </a:t>
                      </a:r>
                      <a:r>
                        <a:rPr lang="en-US" sz="1800" b="0" u="none" strike="noStrike" dirty="0">
                          <a:solidFill>
                            <a:schemeClr val="tx1"/>
                          </a:solidFill>
                          <a:effectLst/>
                        </a:rPr>
                        <a:t>- Watershed management</a:t>
                      </a:r>
                      <a:endParaRPr lang="en-US" sz="1800" b="0" i="0" u="none" strike="noStrike" dirty="0">
                        <a:solidFill>
                          <a:schemeClr val="tx1"/>
                        </a:solidFill>
                        <a:effectLst/>
                        <a:latin typeface="Calibri"/>
                      </a:endParaRPr>
                    </a:p>
                  </a:txBody>
                  <a:tcPr marL="9525" marR="9525" marT="9525" marB="0" anchor="ctr"/>
                </a:tc>
                <a:extLst>
                  <a:ext uri="{0D108BD9-81ED-4DB2-BD59-A6C34878D82A}">
                    <a16:rowId xmlns:a16="http://schemas.microsoft.com/office/drawing/2014/main" val="10000"/>
                  </a:ext>
                </a:extLst>
              </a:tr>
              <a:tr h="710960">
                <a:tc>
                  <a:txBody>
                    <a:bodyPr/>
                    <a:lstStyle/>
                    <a:p>
                      <a:pPr algn="ctr" rtl="0" fontAlgn="ctr"/>
                      <a:r>
                        <a:rPr lang="en-US" sz="1800" u="none" strike="noStrike" dirty="0">
                          <a:effectLst/>
                        </a:rPr>
                        <a:t>Sundarbans</a:t>
                      </a:r>
                      <a:endParaRPr lang="en-US" sz="1800" b="0" i="0" u="none" strike="noStrike" dirty="0">
                        <a:solidFill>
                          <a:srgbClr val="000000"/>
                        </a:solidFill>
                        <a:effectLst/>
                        <a:latin typeface="Calibri"/>
                      </a:endParaRPr>
                    </a:p>
                  </a:txBody>
                  <a:tcPr marL="9525" marR="9525" marT="9525" marB="0" anchor="ctr"/>
                </a:tc>
                <a:tc>
                  <a:txBody>
                    <a:bodyPr/>
                    <a:lstStyle/>
                    <a:p>
                      <a:pPr algn="l" rtl="0" fontAlgn="ctr"/>
                      <a:r>
                        <a:rPr lang="en-US" sz="1800" b="0" u="none" strike="noStrike" dirty="0">
                          <a:solidFill>
                            <a:schemeClr val="tx1"/>
                          </a:solidFill>
                          <a:effectLst/>
                        </a:rPr>
                        <a:t>Biodiversity Conservation, Revenue collection from the non-timber  forest product,  Tourism development</a:t>
                      </a:r>
                      <a:br>
                        <a:rPr lang="en-US" sz="1800" b="0" u="none" strike="noStrike" dirty="0">
                          <a:solidFill>
                            <a:schemeClr val="tx1"/>
                          </a:solidFill>
                          <a:effectLst/>
                        </a:rPr>
                      </a:br>
                      <a:endParaRPr lang="en-US" sz="1800" b="0" i="0" u="none" strike="noStrike" dirty="0">
                        <a:solidFill>
                          <a:schemeClr val="tx1"/>
                        </a:solidFill>
                        <a:effectLst/>
                        <a:latin typeface="Calibri"/>
                      </a:endParaRPr>
                    </a:p>
                  </a:txBody>
                  <a:tcPr marL="9525" marR="9525" marT="9525" marB="0" anchor="ctr"/>
                </a:tc>
                <a:extLst>
                  <a:ext uri="{0D108BD9-81ED-4DB2-BD59-A6C34878D82A}">
                    <a16:rowId xmlns:a16="http://schemas.microsoft.com/office/drawing/2014/main" val="10001"/>
                  </a:ext>
                </a:extLst>
              </a:tr>
              <a:tr h="710960">
                <a:tc>
                  <a:txBody>
                    <a:bodyPr/>
                    <a:lstStyle/>
                    <a:p>
                      <a:pPr algn="ctr" rtl="0" fontAlgn="ctr"/>
                      <a:r>
                        <a:rPr lang="en-US" sz="1800" u="none" strike="noStrike" dirty="0">
                          <a:effectLst/>
                        </a:rPr>
                        <a:t>Sal</a:t>
                      </a:r>
                      <a:endParaRPr lang="en-US" sz="1800" b="0" i="0" u="none" strike="noStrike" dirty="0">
                        <a:solidFill>
                          <a:srgbClr val="000000"/>
                        </a:solidFill>
                        <a:effectLst/>
                        <a:latin typeface="Calibri"/>
                      </a:endParaRPr>
                    </a:p>
                  </a:txBody>
                  <a:tcPr marL="9525" marR="9525" marT="9525" marB="0" anchor="ctr"/>
                </a:tc>
                <a:tc>
                  <a:txBody>
                    <a:bodyPr/>
                    <a:lstStyle/>
                    <a:p>
                      <a:pPr algn="l" rtl="0" fontAlgn="ctr"/>
                      <a:r>
                        <a:rPr lang="en-US" sz="1800" b="0" u="none" strike="noStrike" dirty="0">
                          <a:solidFill>
                            <a:schemeClr val="tx1"/>
                          </a:solidFill>
                          <a:effectLst/>
                        </a:rPr>
                        <a:t>Reduce deforestation &amp; forest degradation through social forestry,  Biodiversity conservation </a:t>
                      </a:r>
                      <a:br>
                        <a:rPr lang="en-US" sz="1800" b="0" u="none" strike="noStrike" dirty="0">
                          <a:solidFill>
                            <a:schemeClr val="tx1"/>
                          </a:solidFill>
                          <a:effectLst/>
                        </a:rPr>
                      </a:br>
                      <a:endParaRPr lang="en-US" sz="1800" b="0" i="0" u="none" strike="noStrike" dirty="0">
                        <a:solidFill>
                          <a:schemeClr val="tx1"/>
                        </a:solidFill>
                        <a:effectLst/>
                        <a:latin typeface="Calibri"/>
                      </a:endParaRPr>
                    </a:p>
                  </a:txBody>
                  <a:tcPr marL="9525" marR="9525" marT="9525" marB="0" anchor="ctr"/>
                </a:tc>
                <a:extLst>
                  <a:ext uri="{0D108BD9-81ED-4DB2-BD59-A6C34878D82A}">
                    <a16:rowId xmlns:a16="http://schemas.microsoft.com/office/drawing/2014/main" val="10002"/>
                  </a:ext>
                </a:extLst>
              </a:tr>
              <a:tr h="1244179">
                <a:tc>
                  <a:txBody>
                    <a:bodyPr/>
                    <a:lstStyle/>
                    <a:p>
                      <a:pPr algn="ctr" rtl="0" fontAlgn="ctr"/>
                      <a:r>
                        <a:rPr lang="en-US" sz="1800" u="none" strike="noStrike" dirty="0">
                          <a:effectLst/>
                        </a:rPr>
                        <a:t>Coastal</a:t>
                      </a:r>
                      <a:endParaRPr lang="en-US" sz="1800" b="0" i="0" u="none" strike="noStrike" dirty="0">
                        <a:solidFill>
                          <a:srgbClr val="000000"/>
                        </a:solidFill>
                        <a:effectLst/>
                        <a:latin typeface="Calibri"/>
                      </a:endParaRPr>
                    </a:p>
                  </a:txBody>
                  <a:tcPr marL="9525" marR="9525" marT="9525" marB="0" anchor="ctr"/>
                </a:tc>
                <a:tc>
                  <a:txBody>
                    <a:bodyPr/>
                    <a:lstStyle/>
                    <a:p>
                      <a:pPr algn="l" rtl="0" fontAlgn="ctr"/>
                      <a:r>
                        <a:rPr lang="en-US" sz="1800" b="0" u="none" strike="noStrike" dirty="0">
                          <a:solidFill>
                            <a:schemeClr val="tx1"/>
                          </a:solidFill>
                          <a:effectLst/>
                        </a:rPr>
                        <a:t>Stabilize newly accreted land through plantation, Bring more lands under plantation to make a coastal green belt to protect lives and livelihoods of coastal community from natural disaster </a:t>
                      </a:r>
                      <a:br>
                        <a:rPr lang="en-US" sz="1800" b="0" u="none" strike="noStrike" dirty="0">
                          <a:solidFill>
                            <a:schemeClr val="tx1"/>
                          </a:solidFill>
                          <a:effectLst/>
                        </a:rPr>
                      </a:br>
                      <a:endParaRPr lang="en-US" sz="1800" b="0" i="0" u="none" strike="noStrike" dirty="0">
                        <a:solidFill>
                          <a:schemeClr val="tx1"/>
                        </a:solidFill>
                        <a:effectLst/>
                        <a:latin typeface="Calibri"/>
                      </a:endParaRPr>
                    </a:p>
                  </a:txBody>
                  <a:tcPr marL="9525" marR="9525" marT="9525" marB="0" anchor="ctr"/>
                </a:tc>
                <a:extLst>
                  <a:ext uri="{0D108BD9-81ED-4DB2-BD59-A6C34878D82A}">
                    <a16:rowId xmlns:a16="http://schemas.microsoft.com/office/drawing/2014/main" val="10003"/>
                  </a:ext>
                </a:extLst>
              </a:tr>
              <a:tr h="1244179">
                <a:tc>
                  <a:txBody>
                    <a:bodyPr/>
                    <a:lstStyle/>
                    <a:p>
                      <a:pPr algn="ctr" rtl="0" fontAlgn="ctr"/>
                      <a:r>
                        <a:rPr lang="en-US" sz="1800" u="none" strike="noStrike" dirty="0">
                          <a:effectLst/>
                        </a:rPr>
                        <a:t>Villages</a:t>
                      </a:r>
                      <a:endParaRPr lang="en-US" sz="1800" b="0" i="0" u="none" strike="noStrike" dirty="0">
                        <a:solidFill>
                          <a:srgbClr val="000000"/>
                        </a:solidFill>
                        <a:effectLst/>
                        <a:latin typeface="Calibri"/>
                      </a:endParaRPr>
                    </a:p>
                  </a:txBody>
                  <a:tcPr marL="9525" marR="9525" marT="9525" marB="0" anchor="ctr"/>
                </a:tc>
                <a:tc>
                  <a:txBody>
                    <a:bodyPr/>
                    <a:lstStyle/>
                    <a:p>
                      <a:pPr algn="l" rtl="0" fontAlgn="ctr"/>
                      <a:r>
                        <a:rPr lang="en-US" sz="1800" b="0" u="none" strike="noStrike" dirty="0">
                          <a:solidFill>
                            <a:schemeClr val="tx1"/>
                          </a:solidFill>
                          <a:effectLst/>
                        </a:rPr>
                        <a:t>Bring marginal land under tree cover; Reduce pressure on the resources of government forest land,  Livelihood for marginal and rural community,  Encourage and empower women in forestry activities;</a:t>
                      </a:r>
                      <a:br>
                        <a:rPr lang="en-US" sz="1800" b="0" u="none" strike="noStrike" dirty="0">
                          <a:solidFill>
                            <a:schemeClr val="tx1"/>
                          </a:solidFill>
                          <a:effectLst/>
                        </a:rPr>
                      </a:br>
                      <a:endParaRPr lang="en-US" sz="1800" b="0" i="0" u="none" strike="noStrike" dirty="0">
                        <a:solidFill>
                          <a:schemeClr val="tx1"/>
                        </a:solidFill>
                        <a:effectLst/>
                        <a:latin typeface="Calibri"/>
                      </a:endParaRPr>
                    </a:p>
                  </a:txBody>
                  <a:tcPr marL="9525" marR="9525" marT="9525" marB="0" anchor="ct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2599295456"/>
      </p:ext>
    </p:extLst>
  </p:cSld>
  <p:clrMapOvr>
    <a:masterClrMapping/>
  </p:clrMapOvr>
  <p:transition spd="med">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3253" y="114301"/>
            <a:ext cx="9137650" cy="6835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Rounded Rectangle 13"/>
          <p:cNvSpPr/>
          <p:nvPr/>
        </p:nvSpPr>
        <p:spPr>
          <a:xfrm>
            <a:off x="16892" y="969097"/>
            <a:ext cx="4409633" cy="5661533"/>
          </a:xfrm>
          <a:prstGeom prst="roundRect">
            <a:avLst>
              <a:gd name="adj" fmla="val 9576"/>
            </a:avLst>
          </a:prstGeom>
          <a:noFill/>
          <a:ln w="25400" cap="flat" cmpd="sng" algn="ctr">
            <a:solidFill>
              <a:sysClr val="window" lastClr="FFFFFF">
                <a:lumMod val="65000"/>
              </a:sysClr>
            </a:solidFill>
            <a:prstDash val="dash"/>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ndParaRPr>
          </a:p>
        </p:txBody>
      </p:sp>
      <p:grpSp>
        <p:nvGrpSpPr>
          <p:cNvPr id="28" name="Group 27"/>
          <p:cNvGrpSpPr/>
          <p:nvPr/>
        </p:nvGrpSpPr>
        <p:grpSpPr>
          <a:xfrm>
            <a:off x="37674" y="970691"/>
            <a:ext cx="4326506" cy="5568056"/>
            <a:chOff x="307840" y="970691"/>
            <a:chExt cx="4326506" cy="5568056"/>
          </a:xfrm>
        </p:grpSpPr>
        <p:grpSp>
          <p:nvGrpSpPr>
            <p:cNvPr id="15" name="Group 14"/>
            <p:cNvGrpSpPr/>
            <p:nvPr/>
          </p:nvGrpSpPr>
          <p:grpSpPr>
            <a:xfrm>
              <a:off x="2847109" y="970691"/>
              <a:ext cx="1787237" cy="2769224"/>
              <a:chOff x="2847109" y="970691"/>
              <a:chExt cx="1787237" cy="2769224"/>
            </a:xfrm>
          </p:grpSpPr>
          <p:pic>
            <p:nvPicPr>
              <p:cNvPr id="16" name="Picture 15" descr="C:\Users\Mariam\AppData\Local\Microsoft\Windows\Temporary Internet Files\Content.Outlook\8UI7R2O8\SOIL-MAP.jpg"/>
              <p:cNvPicPr/>
              <p:nvPr/>
            </p:nvPicPr>
            <p:blipFill>
              <a:blip r:embed="rId3" cstate="email">
                <a:extLst>
                  <a:ext uri="{28A0092B-C50C-407E-A947-70E740481C1C}">
                    <a14:useLocalDpi xmlns:a14="http://schemas.microsoft.com/office/drawing/2010/main"/>
                  </a:ext>
                </a:extLst>
              </a:blip>
              <a:srcRect/>
              <a:stretch>
                <a:fillRect/>
              </a:stretch>
            </p:blipFill>
            <p:spPr bwMode="auto">
              <a:xfrm>
                <a:off x="2847109" y="1373498"/>
                <a:ext cx="1787237" cy="2366417"/>
              </a:xfrm>
              <a:prstGeom prst="rect">
                <a:avLst/>
              </a:prstGeom>
              <a:noFill/>
              <a:ln>
                <a:noFill/>
              </a:ln>
            </p:spPr>
          </p:pic>
          <p:sp>
            <p:nvSpPr>
              <p:cNvPr id="18" name="TextBox 17"/>
              <p:cNvSpPr txBox="1"/>
              <p:nvPr/>
            </p:nvSpPr>
            <p:spPr>
              <a:xfrm>
                <a:off x="3174656" y="970691"/>
                <a:ext cx="1143000" cy="369332"/>
              </a:xfrm>
              <a:prstGeom prst="rect">
                <a:avLst/>
              </a:prstGeom>
              <a:noFill/>
            </p:spPr>
            <p:txBody>
              <a:bodyPr wrap="square" rtlCol="0">
                <a:spAutoFit/>
              </a:bodyPr>
              <a:lstStyle/>
              <a:p>
                <a:pPr defTabSz="914400" fontAlgn="auto">
                  <a:spcBef>
                    <a:spcPts val="0"/>
                  </a:spcBef>
                  <a:spcAft>
                    <a:spcPts val="0"/>
                  </a:spcAft>
                </a:pPr>
                <a:r>
                  <a:rPr lang="en-US" sz="1800" dirty="0">
                    <a:solidFill>
                      <a:prstClr val="black"/>
                    </a:solidFill>
                    <a:latin typeface="Calibri"/>
                  </a:rPr>
                  <a:t>Soil types</a:t>
                </a:r>
              </a:p>
            </p:txBody>
          </p:sp>
        </p:grpSp>
        <p:grpSp>
          <p:nvGrpSpPr>
            <p:cNvPr id="26" name="Group 25"/>
            <p:cNvGrpSpPr/>
            <p:nvPr/>
          </p:nvGrpSpPr>
          <p:grpSpPr>
            <a:xfrm>
              <a:off x="384464" y="3774796"/>
              <a:ext cx="1745659" cy="2713630"/>
              <a:chOff x="384464" y="3774796"/>
              <a:chExt cx="1745659" cy="2713630"/>
            </a:xfrm>
          </p:grpSpPr>
          <p:pic>
            <p:nvPicPr>
              <p:cNvPr id="17" name="Picture 16" descr="C:\Users\Mariam\Dropbox\BGD_058\5_GIS_Data\MAPs\BGD Maps\Soil_salinity_BD.jpg"/>
              <p:cNvPicPr/>
              <p:nvPr/>
            </p:nvPicPr>
            <p:blipFill>
              <a:blip r:embed="rId4" cstate="email">
                <a:extLst>
                  <a:ext uri="{28A0092B-C50C-407E-A947-70E740481C1C}">
                    <a14:useLocalDpi xmlns:a14="http://schemas.microsoft.com/office/drawing/2010/main"/>
                  </a:ext>
                </a:extLst>
              </a:blip>
              <a:srcRect/>
              <a:stretch>
                <a:fillRect/>
              </a:stretch>
            </p:blipFill>
            <p:spPr bwMode="auto">
              <a:xfrm>
                <a:off x="384464" y="4182054"/>
                <a:ext cx="1745659" cy="2306372"/>
              </a:xfrm>
              <a:prstGeom prst="rect">
                <a:avLst/>
              </a:prstGeom>
              <a:noFill/>
              <a:ln>
                <a:noFill/>
              </a:ln>
            </p:spPr>
          </p:pic>
          <p:sp>
            <p:nvSpPr>
              <p:cNvPr id="19" name="TextBox 18"/>
              <p:cNvSpPr txBox="1"/>
              <p:nvPr/>
            </p:nvSpPr>
            <p:spPr>
              <a:xfrm>
                <a:off x="566598" y="3774796"/>
                <a:ext cx="1327971" cy="369332"/>
              </a:xfrm>
              <a:prstGeom prst="rect">
                <a:avLst/>
              </a:prstGeom>
              <a:noFill/>
            </p:spPr>
            <p:txBody>
              <a:bodyPr wrap="square" rtlCol="0">
                <a:spAutoFit/>
              </a:bodyPr>
              <a:lstStyle/>
              <a:p>
                <a:pPr defTabSz="914400" fontAlgn="auto">
                  <a:spcBef>
                    <a:spcPts val="0"/>
                  </a:spcBef>
                  <a:spcAft>
                    <a:spcPts val="0"/>
                  </a:spcAft>
                </a:pPr>
                <a:r>
                  <a:rPr lang="en-US" sz="1800" dirty="0">
                    <a:solidFill>
                      <a:prstClr val="black"/>
                    </a:solidFill>
                    <a:latin typeface="Calibri"/>
                  </a:rPr>
                  <a:t>Soil salinity</a:t>
                </a:r>
              </a:p>
            </p:txBody>
          </p:sp>
        </p:grpSp>
        <p:grpSp>
          <p:nvGrpSpPr>
            <p:cNvPr id="13" name="Group 12"/>
            <p:cNvGrpSpPr/>
            <p:nvPr/>
          </p:nvGrpSpPr>
          <p:grpSpPr>
            <a:xfrm>
              <a:off x="307840" y="975387"/>
              <a:ext cx="1822283" cy="2775002"/>
              <a:chOff x="307840" y="975387"/>
              <a:chExt cx="1822283" cy="2775002"/>
            </a:xfrm>
          </p:grpSpPr>
          <p:pic>
            <p:nvPicPr>
              <p:cNvPr id="20" name="Picture 2" descr="C:\Users\Matieu\Dropbox\BGD Forest Inventory Team Folder\5_GIS_Data\MAPS\BGD Maps\Forest 2.jpg"/>
              <p:cNvPicPr>
                <a:picLocks noChangeAspect="1" noChangeArrowheads="1"/>
              </p:cNvPicPr>
              <p:nvPr/>
            </p:nvPicPr>
            <p:blipFill rotWithShape="1">
              <a:blip r:embed="rId5" cstate="email">
                <a:extLst>
                  <a:ext uri="{28A0092B-C50C-407E-A947-70E740481C1C}">
                    <a14:useLocalDpi xmlns:a14="http://schemas.microsoft.com/office/drawing/2010/main"/>
                  </a:ext>
                </a:extLst>
              </a:blip>
              <a:srcRect l="5770" t="4536" r="4361" b="4884"/>
              <a:stretch/>
            </p:blipFill>
            <p:spPr bwMode="auto">
              <a:xfrm>
                <a:off x="307840" y="1373498"/>
                <a:ext cx="1822283" cy="2376891"/>
              </a:xfrm>
              <a:prstGeom prst="rect">
                <a:avLst/>
              </a:prstGeom>
              <a:noFill/>
              <a:extLst>
                <a:ext uri="{909E8E84-426E-40DD-AFC4-6F175D3DCCD1}">
                  <a14:hiddenFill xmlns:a14="http://schemas.microsoft.com/office/drawing/2010/main">
                    <a:solidFill>
                      <a:srgbClr val="FFFFFF"/>
                    </a:solidFill>
                  </a14:hiddenFill>
                </a:ext>
              </a:extLst>
            </p:spPr>
          </p:pic>
          <p:sp>
            <p:nvSpPr>
              <p:cNvPr id="21" name="TextBox 20"/>
              <p:cNvSpPr txBox="1"/>
              <p:nvPr/>
            </p:nvSpPr>
            <p:spPr>
              <a:xfrm>
                <a:off x="717432" y="975387"/>
                <a:ext cx="965309" cy="369332"/>
              </a:xfrm>
              <a:prstGeom prst="rect">
                <a:avLst/>
              </a:prstGeom>
              <a:noFill/>
            </p:spPr>
            <p:txBody>
              <a:bodyPr wrap="square" rtlCol="0">
                <a:spAutoFit/>
              </a:bodyPr>
              <a:lstStyle/>
              <a:p>
                <a:pPr defTabSz="914400" fontAlgn="auto">
                  <a:spcBef>
                    <a:spcPts val="0"/>
                  </a:spcBef>
                  <a:spcAft>
                    <a:spcPts val="0"/>
                  </a:spcAft>
                </a:pPr>
                <a:r>
                  <a:rPr lang="en-US" sz="1800" dirty="0">
                    <a:solidFill>
                      <a:prstClr val="black"/>
                    </a:solidFill>
                    <a:latin typeface="Calibri"/>
                  </a:rPr>
                  <a:t>Forest</a:t>
                </a:r>
              </a:p>
            </p:txBody>
          </p:sp>
        </p:grpSp>
        <p:grpSp>
          <p:nvGrpSpPr>
            <p:cNvPr id="27" name="Group 26"/>
            <p:cNvGrpSpPr/>
            <p:nvPr/>
          </p:nvGrpSpPr>
          <p:grpSpPr>
            <a:xfrm>
              <a:off x="2869237" y="3739915"/>
              <a:ext cx="1717643" cy="2798832"/>
              <a:chOff x="2869237" y="3739915"/>
              <a:chExt cx="1717643" cy="2798832"/>
            </a:xfrm>
          </p:grpSpPr>
          <p:sp>
            <p:nvSpPr>
              <p:cNvPr id="22" name="TextBox 21"/>
              <p:cNvSpPr txBox="1"/>
              <p:nvPr/>
            </p:nvSpPr>
            <p:spPr>
              <a:xfrm>
                <a:off x="3287765" y="3739915"/>
                <a:ext cx="1064092" cy="369332"/>
              </a:xfrm>
              <a:prstGeom prst="rect">
                <a:avLst/>
              </a:prstGeom>
              <a:noFill/>
            </p:spPr>
            <p:txBody>
              <a:bodyPr wrap="square" rtlCol="0">
                <a:spAutoFit/>
              </a:bodyPr>
              <a:lstStyle/>
              <a:p>
                <a:pPr defTabSz="914400" fontAlgn="auto">
                  <a:spcBef>
                    <a:spcPts val="0"/>
                  </a:spcBef>
                  <a:spcAft>
                    <a:spcPts val="0"/>
                  </a:spcAft>
                </a:pPr>
                <a:r>
                  <a:rPr lang="en-US" sz="1800" dirty="0">
                    <a:solidFill>
                      <a:prstClr val="black"/>
                    </a:solidFill>
                    <a:latin typeface="Calibri"/>
                  </a:rPr>
                  <a:t>Water</a:t>
                </a:r>
              </a:p>
            </p:txBody>
          </p:sp>
          <p:pic>
            <p:nvPicPr>
              <p:cNvPr id="23" name="Picture 1" descr="C:\Users\Matieu\Dropbox\BGD Forest Inventory Team Folder\5_GIS_Data\MAPS\presence_water_BD_2014_16.jp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2869237" y="4109247"/>
                <a:ext cx="1717643" cy="2429500"/>
              </a:xfrm>
              <a:prstGeom prst="rect">
                <a:avLst/>
              </a:prstGeom>
              <a:noFill/>
              <a:extLst>
                <a:ext uri="{909E8E84-426E-40DD-AFC4-6F175D3DCCD1}">
                  <a14:hiddenFill xmlns:a14="http://schemas.microsoft.com/office/drawing/2010/main">
                    <a:solidFill>
                      <a:srgbClr val="FFFFFF"/>
                    </a:solidFill>
                  </a14:hiddenFill>
                </a:ext>
              </a:extLst>
            </p:spPr>
          </p:pic>
        </p:grpSp>
      </p:grpSp>
      <p:sp>
        <p:nvSpPr>
          <p:cNvPr id="4" name="Right Arrow 3"/>
          <p:cNvSpPr/>
          <p:nvPr/>
        </p:nvSpPr>
        <p:spPr>
          <a:xfrm>
            <a:off x="4438951" y="3679352"/>
            <a:ext cx="1074672" cy="502702"/>
          </a:xfrm>
          <a:prstGeom prst="rightArrow">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p:cNvSpPr txBox="1"/>
          <p:nvPr/>
        </p:nvSpPr>
        <p:spPr>
          <a:xfrm>
            <a:off x="2576943" y="171928"/>
            <a:ext cx="4269485" cy="584775"/>
          </a:xfrm>
          <a:prstGeom prst="rect">
            <a:avLst/>
          </a:prstGeom>
          <a:noFill/>
        </p:spPr>
        <p:txBody>
          <a:bodyPr wrap="square" rtlCol="0">
            <a:spAutoFit/>
          </a:bodyPr>
          <a:lstStyle/>
          <a:p>
            <a:pPr algn="ctr"/>
            <a:r>
              <a:rPr lang="en-US" sz="3200" b="1" dirty="0">
                <a:solidFill>
                  <a:srgbClr val="0070C0"/>
                </a:solidFill>
              </a:rPr>
              <a:t> Zones For Inventory </a:t>
            </a:r>
          </a:p>
        </p:txBody>
      </p:sp>
      <p:pic>
        <p:nvPicPr>
          <p:cNvPr id="36" name="Picture 35" descr="C:\Users\Liam\Dropbox (BGD_058)\BGD_058\1_NFI\3_Activities\3.2 _NFI Design Process\Stratification\Zone Report\Final\Zones of Bangladesh.jpg"/>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595228" y="1155357"/>
            <a:ext cx="2869188" cy="4590390"/>
          </a:xfrm>
          <a:prstGeom prst="rect">
            <a:avLst/>
          </a:prstGeom>
          <a:noFill/>
          <a:ln>
            <a:noFill/>
          </a:ln>
        </p:spPr>
      </p:pic>
    </p:spTree>
    <p:extLst>
      <p:ext uri="{BB962C8B-B14F-4D97-AF65-F5344CB8AC3E}">
        <p14:creationId xmlns:p14="http://schemas.microsoft.com/office/powerpoint/2010/main" val="971594606"/>
      </p:ext>
    </p:extLst>
  </p:cSld>
  <p:clrMapOvr>
    <a:masterClrMapping/>
  </p:clrMapOvr>
  <p:transition spd="med">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175" y="21020"/>
            <a:ext cx="9137650" cy="6835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 name="Freeform 30"/>
          <p:cNvSpPr>
            <a:spLocks/>
          </p:cNvSpPr>
          <p:nvPr/>
        </p:nvSpPr>
        <p:spPr bwMode="auto">
          <a:xfrm>
            <a:off x="521760" y="949067"/>
            <a:ext cx="8037710" cy="1221052"/>
          </a:xfrm>
          <a:custGeom>
            <a:avLst/>
            <a:gdLst>
              <a:gd name="T0" fmla="*/ 0 w 22272"/>
              <a:gd name="T1" fmla="*/ 604 h 3620"/>
              <a:gd name="T2" fmla="*/ 604 w 22272"/>
              <a:gd name="T3" fmla="*/ 0 h 3620"/>
              <a:gd name="T4" fmla="*/ 21669 w 22272"/>
              <a:gd name="T5" fmla="*/ 0 h 3620"/>
              <a:gd name="T6" fmla="*/ 22272 w 22272"/>
              <a:gd name="T7" fmla="*/ 604 h 3620"/>
              <a:gd name="T8" fmla="*/ 22272 w 22272"/>
              <a:gd name="T9" fmla="*/ 3017 h 3620"/>
              <a:gd name="T10" fmla="*/ 21669 w 22272"/>
              <a:gd name="T11" fmla="*/ 3620 h 3620"/>
              <a:gd name="T12" fmla="*/ 604 w 22272"/>
              <a:gd name="T13" fmla="*/ 3620 h 3620"/>
              <a:gd name="T14" fmla="*/ 0 w 22272"/>
              <a:gd name="T15" fmla="*/ 3017 h 3620"/>
              <a:gd name="T16" fmla="*/ 0 w 22272"/>
              <a:gd name="T17" fmla="*/ 604 h 36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272" h="3620">
                <a:moveTo>
                  <a:pt x="0" y="604"/>
                </a:moveTo>
                <a:cubicBezTo>
                  <a:pt x="0" y="271"/>
                  <a:pt x="271" y="0"/>
                  <a:pt x="604" y="0"/>
                </a:cubicBezTo>
                <a:lnTo>
                  <a:pt x="21669" y="0"/>
                </a:lnTo>
                <a:cubicBezTo>
                  <a:pt x="22002" y="0"/>
                  <a:pt x="22272" y="271"/>
                  <a:pt x="22272" y="604"/>
                </a:cubicBezTo>
                <a:lnTo>
                  <a:pt x="22272" y="3017"/>
                </a:lnTo>
                <a:cubicBezTo>
                  <a:pt x="22272" y="3350"/>
                  <a:pt x="22002" y="3620"/>
                  <a:pt x="21669" y="3620"/>
                </a:cubicBezTo>
                <a:lnTo>
                  <a:pt x="604" y="3620"/>
                </a:lnTo>
                <a:cubicBezTo>
                  <a:pt x="271" y="3620"/>
                  <a:pt x="0" y="3350"/>
                  <a:pt x="0" y="3017"/>
                </a:cubicBezTo>
                <a:lnTo>
                  <a:pt x="0" y="604"/>
                </a:lnTo>
                <a:close/>
              </a:path>
            </a:pathLst>
          </a:custGeom>
          <a:solidFill>
            <a:srgbClr val="D9D9D9"/>
          </a:solidFill>
          <a:ln w="0">
            <a:solidFill>
              <a:srgbClr val="000000"/>
            </a:solidFill>
            <a:prstDash val="solid"/>
            <a:round/>
            <a:headEnd/>
            <a:tailEnd/>
          </a:ln>
        </p:spPr>
        <p:txBody>
          <a:bodyPr rot="0" vert="horz" wrap="square" lIns="91440" tIns="45720" rIns="91440" bIns="45720" anchor="t" anchorCtr="0" upright="1">
            <a:noAutofit/>
          </a:bodyPr>
          <a:lstStyle/>
          <a:p>
            <a:pPr defTabSz="914400" fontAlgn="auto">
              <a:spcBef>
                <a:spcPts val="0"/>
              </a:spcBef>
              <a:spcAft>
                <a:spcPts val="0"/>
              </a:spcAft>
            </a:pPr>
            <a:endParaRPr lang="en-US" sz="1200">
              <a:solidFill>
                <a:prstClr val="black"/>
              </a:solidFill>
              <a:latin typeface="Calibri"/>
            </a:endParaRPr>
          </a:p>
        </p:txBody>
      </p:sp>
      <p:sp>
        <p:nvSpPr>
          <p:cNvPr id="32" name="Rectangle 31"/>
          <p:cNvSpPr/>
          <p:nvPr/>
        </p:nvSpPr>
        <p:spPr>
          <a:xfrm>
            <a:off x="2564055" y="1139068"/>
            <a:ext cx="6034670" cy="1077218"/>
          </a:xfrm>
          <a:prstGeom prst="rect">
            <a:avLst/>
          </a:prstGeom>
        </p:spPr>
        <p:txBody>
          <a:bodyPr wrap="square">
            <a:spAutoFit/>
          </a:bodyPr>
          <a:lstStyle/>
          <a:p>
            <a:pPr defTabSz="914400" fontAlgn="auto">
              <a:spcBef>
                <a:spcPts val="0"/>
              </a:spcBef>
              <a:spcAft>
                <a:spcPts val="0"/>
              </a:spcAft>
            </a:pPr>
            <a:r>
              <a:rPr lang="en-US" dirty="0">
                <a:solidFill>
                  <a:prstClr val="black"/>
                </a:solidFill>
                <a:latin typeface="Calibri"/>
              </a:rPr>
              <a:t>The BFI Unit is responsible for the centralization of all information for the national forest inventory, coordination and communication of other national institutions, dissemination of information through the national information system, and reporting.</a:t>
            </a:r>
          </a:p>
        </p:txBody>
      </p:sp>
      <p:sp>
        <p:nvSpPr>
          <p:cNvPr id="29" name="Freeform 28"/>
          <p:cNvSpPr>
            <a:spLocks/>
          </p:cNvSpPr>
          <p:nvPr/>
        </p:nvSpPr>
        <p:spPr bwMode="auto">
          <a:xfrm>
            <a:off x="562475" y="2220372"/>
            <a:ext cx="8000625" cy="1221052"/>
          </a:xfrm>
          <a:custGeom>
            <a:avLst/>
            <a:gdLst>
              <a:gd name="T0" fmla="*/ 0 w 22272"/>
              <a:gd name="T1" fmla="*/ 604 h 3620"/>
              <a:gd name="T2" fmla="*/ 604 w 22272"/>
              <a:gd name="T3" fmla="*/ 0 h 3620"/>
              <a:gd name="T4" fmla="*/ 21669 w 22272"/>
              <a:gd name="T5" fmla="*/ 0 h 3620"/>
              <a:gd name="T6" fmla="*/ 22272 w 22272"/>
              <a:gd name="T7" fmla="*/ 604 h 3620"/>
              <a:gd name="T8" fmla="*/ 22272 w 22272"/>
              <a:gd name="T9" fmla="*/ 3017 h 3620"/>
              <a:gd name="T10" fmla="*/ 21669 w 22272"/>
              <a:gd name="T11" fmla="*/ 3620 h 3620"/>
              <a:gd name="T12" fmla="*/ 604 w 22272"/>
              <a:gd name="T13" fmla="*/ 3620 h 3620"/>
              <a:gd name="T14" fmla="*/ 0 w 22272"/>
              <a:gd name="T15" fmla="*/ 3017 h 3620"/>
              <a:gd name="T16" fmla="*/ 0 w 22272"/>
              <a:gd name="T17" fmla="*/ 604 h 36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272" h="3620">
                <a:moveTo>
                  <a:pt x="0" y="604"/>
                </a:moveTo>
                <a:cubicBezTo>
                  <a:pt x="0" y="271"/>
                  <a:pt x="271" y="0"/>
                  <a:pt x="604" y="0"/>
                </a:cubicBezTo>
                <a:lnTo>
                  <a:pt x="21669" y="0"/>
                </a:lnTo>
                <a:cubicBezTo>
                  <a:pt x="22002" y="0"/>
                  <a:pt x="22272" y="271"/>
                  <a:pt x="22272" y="604"/>
                </a:cubicBezTo>
                <a:lnTo>
                  <a:pt x="22272" y="3017"/>
                </a:lnTo>
                <a:cubicBezTo>
                  <a:pt x="22272" y="3350"/>
                  <a:pt x="22002" y="3620"/>
                  <a:pt x="21669" y="3620"/>
                </a:cubicBezTo>
                <a:lnTo>
                  <a:pt x="604" y="3620"/>
                </a:lnTo>
                <a:cubicBezTo>
                  <a:pt x="271" y="3620"/>
                  <a:pt x="0" y="3350"/>
                  <a:pt x="0" y="3017"/>
                </a:cubicBezTo>
                <a:lnTo>
                  <a:pt x="0" y="604"/>
                </a:lnTo>
                <a:close/>
              </a:path>
            </a:pathLst>
          </a:custGeom>
          <a:solidFill>
            <a:srgbClr val="D9D9D9"/>
          </a:solidFill>
          <a:ln w="0">
            <a:solidFill>
              <a:srgbClr val="000000"/>
            </a:solidFill>
            <a:prstDash val="solid"/>
            <a:round/>
            <a:headEnd/>
            <a:tailEnd/>
          </a:ln>
        </p:spPr>
        <p:txBody>
          <a:bodyPr rot="0" vert="horz" wrap="square" lIns="91440" tIns="45720" rIns="91440" bIns="45720" anchor="t" anchorCtr="0" upright="1">
            <a:noAutofit/>
          </a:bodyPr>
          <a:lstStyle/>
          <a:p>
            <a:pPr defTabSz="914400" fontAlgn="auto">
              <a:spcBef>
                <a:spcPts val="0"/>
              </a:spcBef>
              <a:spcAft>
                <a:spcPts val="0"/>
              </a:spcAft>
            </a:pPr>
            <a:endParaRPr lang="en-US" sz="1200">
              <a:solidFill>
                <a:prstClr val="black"/>
              </a:solidFill>
              <a:latin typeface="Calibri"/>
            </a:endParaRPr>
          </a:p>
        </p:txBody>
      </p:sp>
      <p:sp>
        <p:nvSpPr>
          <p:cNvPr id="30" name="Rectangle 29"/>
          <p:cNvSpPr/>
          <p:nvPr/>
        </p:nvSpPr>
        <p:spPr>
          <a:xfrm>
            <a:off x="2601755" y="2598476"/>
            <a:ext cx="5666920" cy="830997"/>
          </a:xfrm>
          <a:prstGeom prst="rect">
            <a:avLst/>
          </a:prstGeom>
        </p:spPr>
        <p:txBody>
          <a:bodyPr wrap="square">
            <a:spAutoFit/>
          </a:bodyPr>
          <a:lstStyle/>
          <a:p>
            <a:pPr defTabSz="914400" fontAlgn="auto">
              <a:spcBef>
                <a:spcPts val="0"/>
              </a:spcBef>
              <a:spcAft>
                <a:spcPts val="0"/>
              </a:spcAft>
            </a:pPr>
            <a:r>
              <a:rPr lang="en-US" dirty="0">
                <a:solidFill>
                  <a:prstClr val="black"/>
                </a:solidFill>
                <a:latin typeface="Calibri"/>
              </a:rPr>
              <a:t>Five  Conservator of Forests (CF) posted in the field will be responsible for checking 5% of the field inventory plots assigned under his responsibility. </a:t>
            </a:r>
          </a:p>
        </p:txBody>
      </p:sp>
      <p:sp>
        <p:nvSpPr>
          <p:cNvPr id="26" name="Freeform 25"/>
          <p:cNvSpPr>
            <a:spLocks/>
          </p:cNvSpPr>
          <p:nvPr/>
        </p:nvSpPr>
        <p:spPr bwMode="auto">
          <a:xfrm>
            <a:off x="562640" y="4770969"/>
            <a:ext cx="7996829" cy="1429367"/>
          </a:xfrm>
          <a:custGeom>
            <a:avLst/>
            <a:gdLst>
              <a:gd name="T0" fmla="*/ 0 w 22268"/>
              <a:gd name="T1" fmla="*/ 604 h 3620"/>
              <a:gd name="T2" fmla="*/ 604 w 22268"/>
              <a:gd name="T3" fmla="*/ 0 h 3620"/>
              <a:gd name="T4" fmla="*/ 21665 w 22268"/>
              <a:gd name="T5" fmla="*/ 0 h 3620"/>
              <a:gd name="T6" fmla="*/ 22268 w 22268"/>
              <a:gd name="T7" fmla="*/ 604 h 3620"/>
              <a:gd name="T8" fmla="*/ 22268 w 22268"/>
              <a:gd name="T9" fmla="*/ 3017 h 3620"/>
              <a:gd name="T10" fmla="*/ 21665 w 22268"/>
              <a:gd name="T11" fmla="*/ 3620 h 3620"/>
              <a:gd name="T12" fmla="*/ 604 w 22268"/>
              <a:gd name="T13" fmla="*/ 3620 h 3620"/>
              <a:gd name="T14" fmla="*/ 0 w 22268"/>
              <a:gd name="T15" fmla="*/ 3017 h 3620"/>
              <a:gd name="T16" fmla="*/ 0 w 22268"/>
              <a:gd name="T17" fmla="*/ 604 h 36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268" h="3620">
                <a:moveTo>
                  <a:pt x="0" y="604"/>
                </a:moveTo>
                <a:cubicBezTo>
                  <a:pt x="0" y="271"/>
                  <a:pt x="271" y="0"/>
                  <a:pt x="604" y="0"/>
                </a:cubicBezTo>
                <a:lnTo>
                  <a:pt x="21665" y="0"/>
                </a:lnTo>
                <a:cubicBezTo>
                  <a:pt x="21998" y="0"/>
                  <a:pt x="22268" y="271"/>
                  <a:pt x="22268" y="604"/>
                </a:cubicBezTo>
                <a:lnTo>
                  <a:pt x="22268" y="3017"/>
                </a:lnTo>
                <a:cubicBezTo>
                  <a:pt x="22268" y="3350"/>
                  <a:pt x="21998" y="3620"/>
                  <a:pt x="21665" y="3620"/>
                </a:cubicBezTo>
                <a:lnTo>
                  <a:pt x="604" y="3620"/>
                </a:lnTo>
                <a:cubicBezTo>
                  <a:pt x="271" y="3620"/>
                  <a:pt x="0" y="3350"/>
                  <a:pt x="0" y="3017"/>
                </a:cubicBezTo>
                <a:lnTo>
                  <a:pt x="0" y="604"/>
                </a:lnTo>
                <a:close/>
              </a:path>
            </a:pathLst>
          </a:custGeom>
          <a:solidFill>
            <a:srgbClr val="D9D9D9"/>
          </a:solidFill>
          <a:ln w="0">
            <a:solidFill>
              <a:srgbClr val="000000"/>
            </a:solidFill>
            <a:prstDash val="solid"/>
            <a:round/>
            <a:headEnd/>
            <a:tailEnd/>
          </a:ln>
        </p:spPr>
        <p:txBody>
          <a:bodyPr rot="0" vert="horz" wrap="square" lIns="91440" tIns="45720" rIns="91440" bIns="45720" anchor="t" anchorCtr="0" upright="1">
            <a:noAutofit/>
          </a:bodyPr>
          <a:lstStyle/>
          <a:p>
            <a:pPr defTabSz="914400" fontAlgn="auto">
              <a:spcBef>
                <a:spcPts val="0"/>
              </a:spcBef>
              <a:spcAft>
                <a:spcPts val="0"/>
              </a:spcAft>
            </a:pPr>
            <a:endParaRPr lang="en-US" sz="1200">
              <a:solidFill>
                <a:prstClr val="black"/>
              </a:solidFill>
              <a:latin typeface="Calibri"/>
            </a:endParaRPr>
          </a:p>
        </p:txBody>
      </p:sp>
      <p:sp>
        <p:nvSpPr>
          <p:cNvPr id="27" name="Rectangle 26"/>
          <p:cNvSpPr>
            <a:spLocks noChangeArrowheads="1"/>
          </p:cNvSpPr>
          <p:nvPr/>
        </p:nvSpPr>
        <p:spPr bwMode="auto">
          <a:xfrm>
            <a:off x="2738038" y="4821891"/>
            <a:ext cx="5548684" cy="3728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0" tIns="0" rIns="0" bIns="0" anchor="t" anchorCtr="0">
            <a:spAutoFit/>
          </a:bodyPr>
          <a:lstStyle/>
          <a:p>
            <a:pPr algn="just" defTabSz="914400" fontAlgn="auto">
              <a:lnSpc>
                <a:spcPct val="115000"/>
              </a:lnSpc>
              <a:spcBef>
                <a:spcPts val="0"/>
              </a:spcBef>
              <a:spcAft>
                <a:spcPts val="1000"/>
              </a:spcAft>
            </a:pPr>
            <a:r>
              <a:rPr lang="en-GB" sz="1800" b="1" dirty="0">
                <a:solidFill>
                  <a:srgbClr val="000000"/>
                </a:solidFill>
                <a:latin typeface="Calibri"/>
                <a:ea typeface="SimSun"/>
                <a:cs typeface="Calibri"/>
              </a:rPr>
              <a:t>Field Inventory Team: 12 Nos-7 members in each</a:t>
            </a:r>
            <a:endParaRPr lang="en-US" sz="1800" dirty="0">
              <a:solidFill>
                <a:prstClr val="black"/>
              </a:solidFill>
              <a:latin typeface="Calibri"/>
              <a:ea typeface="SimSun"/>
              <a:cs typeface="Arial"/>
            </a:endParaRPr>
          </a:p>
        </p:txBody>
      </p:sp>
      <p:sp>
        <p:nvSpPr>
          <p:cNvPr id="28" name="Rectangle 27"/>
          <p:cNvSpPr/>
          <p:nvPr/>
        </p:nvSpPr>
        <p:spPr>
          <a:xfrm>
            <a:off x="2676249" y="5134329"/>
            <a:ext cx="5834423" cy="1077218"/>
          </a:xfrm>
          <a:prstGeom prst="rect">
            <a:avLst/>
          </a:prstGeom>
        </p:spPr>
        <p:txBody>
          <a:bodyPr wrap="square">
            <a:spAutoFit/>
          </a:bodyPr>
          <a:lstStyle/>
          <a:p>
            <a:pPr defTabSz="914400" fontAlgn="auto">
              <a:spcBef>
                <a:spcPts val="0"/>
              </a:spcBef>
              <a:spcAft>
                <a:spcPts val="0"/>
              </a:spcAft>
            </a:pPr>
            <a:r>
              <a:rPr lang="en-US" dirty="0">
                <a:solidFill>
                  <a:prstClr val="black"/>
                </a:solidFill>
                <a:latin typeface="Calibri"/>
              </a:rPr>
              <a:t>The field team is in charge of the preparation, data collection and providing the data collected to the FI Supervisor/central data base. The field team is composed of: 1 Team Leader,  1 Deputy Team Leader, 1 Technical Expert , 2 Skilled Person  and  2  Day Laborers </a:t>
            </a:r>
          </a:p>
        </p:txBody>
      </p:sp>
      <p:sp>
        <p:nvSpPr>
          <p:cNvPr id="22" name="Freeform 21"/>
          <p:cNvSpPr>
            <a:spLocks/>
          </p:cNvSpPr>
          <p:nvPr/>
        </p:nvSpPr>
        <p:spPr bwMode="auto">
          <a:xfrm>
            <a:off x="562640" y="3496634"/>
            <a:ext cx="7996829" cy="1221052"/>
          </a:xfrm>
          <a:custGeom>
            <a:avLst/>
            <a:gdLst>
              <a:gd name="T0" fmla="*/ 0 w 22272"/>
              <a:gd name="T1" fmla="*/ 604 h 3620"/>
              <a:gd name="T2" fmla="*/ 604 w 22272"/>
              <a:gd name="T3" fmla="*/ 0 h 3620"/>
              <a:gd name="T4" fmla="*/ 21669 w 22272"/>
              <a:gd name="T5" fmla="*/ 0 h 3620"/>
              <a:gd name="T6" fmla="*/ 22272 w 22272"/>
              <a:gd name="T7" fmla="*/ 604 h 3620"/>
              <a:gd name="T8" fmla="*/ 22272 w 22272"/>
              <a:gd name="T9" fmla="*/ 3017 h 3620"/>
              <a:gd name="T10" fmla="*/ 21669 w 22272"/>
              <a:gd name="T11" fmla="*/ 3620 h 3620"/>
              <a:gd name="T12" fmla="*/ 604 w 22272"/>
              <a:gd name="T13" fmla="*/ 3620 h 3620"/>
              <a:gd name="T14" fmla="*/ 0 w 22272"/>
              <a:gd name="T15" fmla="*/ 3017 h 3620"/>
              <a:gd name="T16" fmla="*/ 0 w 22272"/>
              <a:gd name="T17" fmla="*/ 604 h 36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272" h="3620">
                <a:moveTo>
                  <a:pt x="0" y="604"/>
                </a:moveTo>
                <a:cubicBezTo>
                  <a:pt x="0" y="271"/>
                  <a:pt x="271" y="0"/>
                  <a:pt x="604" y="0"/>
                </a:cubicBezTo>
                <a:lnTo>
                  <a:pt x="21669" y="0"/>
                </a:lnTo>
                <a:cubicBezTo>
                  <a:pt x="22002" y="0"/>
                  <a:pt x="22272" y="271"/>
                  <a:pt x="22272" y="604"/>
                </a:cubicBezTo>
                <a:lnTo>
                  <a:pt x="22272" y="3017"/>
                </a:lnTo>
                <a:cubicBezTo>
                  <a:pt x="22272" y="3350"/>
                  <a:pt x="22002" y="3620"/>
                  <a:pt x="21669" y="3620"/>
                </a:cubicBezTo>
                <a:lnTo>
                  <a:pt x="604" y="3620"/>
                </a:lnTo>
                <a:cubicBezTo>
                  <a:pt x="271" y="3620"/>
                  <a:pt x="0" y="3350"/>
                  <a:pt x="0" y="3017"/>
                </a:cubicBezTo>
                <a:lnTo>
                  <a:pt x="0" y="604"/>
                </a:lnTo>
                <a:close/>
              </a:path>
            </a:pathLst>
          </a:custGeom>
          <a:solidFill>
            <a:srgbClr val="D9D9D9"/>
          </a:solidFill>
          <a:ln w="0">
            <a:solidFill>
              <a:srgbClr val="000000"/>
            </a:solidFill>
            <a:prstDash val="solid"/>
            <a:round/>
            <a:headEnd/>
            <a:tailEnd/>
          </a:ln>
        </p:spPr>
        <p:txBody>
          <a:bodyPr rot="0" vert="horz" wrap="square" lIns="91440" tIns="45720" rIns="91440" bIns="45720" anchor="t" anchorCtr="0" upright="1">
            <a:noAutofit/>
          </a:bodyPr>
          <a:lstStyle/>
          <a:p>
            <a:pPr defTabSz="914400" fontAlgn="auto">
              <a:spcBef>
                <a:spcPts val="0"/>
              </a:spcBef>
              <a:spcAft>
                <a:spcPts val="0"/>
              </a:spcAft>
            </a:pPr>
            <a:endParaRPr lang="en-US">
              <a:solidFill>
                <a:prstClr val="black"/>
              </a:solidFill>
              <a:latin typeface="Calibri"/>
            </a:endParaRPr>
          </a:p>
        </p:txBody>
      </p:sp>
      <p:sp>
        <p:nvSpPr>
          <p:cNvPr id="23" name="Rectangle 22"/>
          <p:cNvSpPr>
            <a:spLocks noChangeArrowheads="1"/>
          </p:cNvSpPr>
          <p:nvPr/>
        </p:nvSpPr>
        <p:spPr bwMode="auto">
          <a:xfrm>
            <a:off x="2727296" y="3577987"/>
            <a:ext cx="4582914" cy="3185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0" tIns="0" rIns="0" bIns="0" anchor="t" anchorCtr="0">
            <a:spAutoFit/>
          </a:bodyPr>
          <a:lstStyle/>
          <a:p>
            <a:pPr algn="just" defTabSz="914400" fontAlgn="auto">
              <a:lnSpc>
                <a:spcPct val="115000"/>
              </a:lnSpc>
              <a:spcBef>
                <a:spcPts val="0"/>
              </a:spcBef>
              <a:spcAft>
                <a:spcPts val="1000"/>
              </a:spcAft>
            </a:pPr>
            <a:r>
              <a:rPr lang="en-GB" sz="1800" b="1" dirty="0">
                <a:solidFill>
                  <a:srgbClr val="000000"/>
                </a:solidFill>
                <a:latin typeface="Calibri"/>
                <a:ea typeface="SimSun"/>
                <a:cs typeface="Calibri"/>
              </a:rPr>
              <a:t>QA/QC Team: 4 </a:t>
            </a:r>
            <a:r>
              <a:rPr lang="en-GB" sz="1800" b="1" dirty="0" err="1">
                <a:solidFill>
                  <a:srgbClr val="000000"/>
                </a:solidFill>
                <a:latin typeface="Calibri"/>
                <a:ea typeface="SimSun"/>
                <a:cs typeface="Calibri"/>
              </a:rPr>
              <a:t>Nos</a:t>
            </a:r>
            <a:r>
              <a:rPr lang="en-GB" sz="1800" b="1" dirty="0">
                <a:solidFill>
                  <a:srgbClr val="000000"/>
                </a:solidFill>
                <a:latin typeface="Calibri"/>
                <a:ea typeface="SimSun"/>
                <a:cs typeface="Calibri"/>
              </a:rPr>
              <a:t>- 4 members in each  </a:t>
            </a:r>
            <a:endParaRPr lang="en-US" sz="1800" dirty="0">
              <a:solidFill>
                <a:prstClr val="black"/>
              </a:solidFill>
              <a:latin typeface="Calibri"/>
              <a:ea typeface="SimSun"/>
              <a:cs typeface="Arial"/>
            </a:endParaRPr>
          </a:p>
        </p:txBody>
      </p:sp>
      <p:sp>
        <p:nvSpPr>
          <p:cNvPr id="25" name="Rectangle 24"/>
          <p:cNvSpPr/>
          <p:nvPr/>
        </p:nvSpPr>
        <p:spPr>
          <a:xfrm>
            <a:off x="2676249" y="3894350"/>
            <a:ext cx="5472508" cy="584775"/>
          </a:xfrm>
          <a:prstGeom prst="rect">
            <a:avLst/>
          </a:prstGeom>
        </p:spPr>
        <p:txBody>
          <a:bodyPr wrap="square">
            <a:spAutoFit/>
          </a:bodyPr>
          <a:lstStyle/>
          <a:p>
            <a:pPr defTabSz="914400" fontAlgn="auto">
              <a:spcBef>
                <a:spcPts val="0"/>
              </a:spcBef>
              <a:spcAft>
                <a:spcPts val="0"/>
              </a:spcAft>
            </a:pPr>
            <a:r>
              <a:rPr lang="en-US" dirty="0">
                <a:solidFill>
                  <a:prstClr val="black"/>
                </a:solidFill>
                <a:latin typeface="Calibri"/>
              </a:rPr>
              <a:t>QA/QC team is independent, comprising 1 Team Leader, 1 Deputy Team Leader, 1 Skilled Person and 1 Daily Laborer.  </a:t>
            </a:r>
          </a:p>
        </p:txBody>
      </p:sp>
      <p:sp>
        <p:nvSpPr>
          <p:cNvPr id="33" name="Rectangle 32"/>
          <p:cNvSpPr/>
          <p:nvPr/>
        </p:nvSpPr>
        <p:spPr>
          <a:xfrm>
            <a:off x="940498" y="153665"/>
            <a:ext cx="5966637" cy="584775"/>
          </a:xfrm>
          <a:prstGeom prst="rect">
            <a:avLst/>
          </a:prstGeom>
        </p:spPr>
        <p:txBody>
          <a:bodyPr wrap="square">
            <a:spAutoFit/>
          </a:bodyPr>
          <a:lstStyle/>
          <a:p>
            <a:pPr defTabSz="914400" fontAlgn="auto">
              <a:spcBef>
                <a:spcPts val="0"/>
              </a:spcBef>
              <a:spcAft>
                <a:spcPts val="0"/>
              </a:spcAft>
            </a:pPr>
            <a:r>
              <a:rPr lang="en-US" sz="3200" b="1" dirty="0">
                <a:solidFill>
                  <a:srgbClr val="0070C0"/>
                </a:solidFill>
                <a:latin typeface="Calibri"/>
                <a:cs typeface="Akhbar MT" pitchFamily="2" charset="-78"/>
              </a:rPr>
              <a:t> Preparation of the field inventory</a:t>
            </a:r>
          </a:p>
        </p:txBody>
      </p:sp>
      <p:sp>
        <p:nvSpPr>
          <p:cNvPr id="2" name="TextBox 1"/>
          <p:cNvSpPr txBox="1"/>
          <p:nvPr/>
        </p:nvSpPr>
        <p:spPr>
          <a:xfrm>
            <a:off x="2541305" y="879638"/>
            <a:ext cx="1084521" cy="400110"/>
          </a:xfrm>
          <a:prstGeom prst="rect">
            <a:avLst/>
          </a:prstGeom>
          <a:noFill/>
        </p:spPr>
        <p:txBody>
          <a:bodyPr wrap="square" rtlCol="0">
            <a:spAutoFit/>
          </a:bodyPr>
          <a:lstStyle/>
          <a:p>
            <a:r>
              <a:rPr lang="en-US" sz="2000" b="1" dirty="0"/>
              <a:t>BFI Unit</a:t>
            </a:r>
          </a:p>
        </p:txBody>
      </p:sp>
      <p:sp>
        <p:nvSpPr>
          <p:cNvPr id="3" name="TextBox 2"/>
          <p:cNvSpPr txBox="1"/>
          <p:nvPr/>
        </p:nvSpPr>
        <p:spPr>
          <a:xfrm>
            <a:off x="2609367" y="2242057"/>
            <a:ext cx="5674378" cy="369332"/>
          </a:xfrm>
          <a:prstGeom prst="rect">
            <a:avLst/>
          </a:prstGeom>
          <a:noFill/>
        </p:spPr>
        <p:txBody>
          <a:bodyPr wrap="square" rtlCol="0">
            <a:spAutoFit/>
          </a:bodyPr>
          <a:lstStyle/>
          <a:p>
            <a:r>
              <a:rPr lang="en-US" sz="1800" b="1" dirty="0"/>
              <a:t>Supervisors in Forest division office (FD) – 8 Nos.</a:t>
            </a:r>
          </a:p>
        </p:txBody>
      </p:sp>
      <p:pic>
        <p:nvPicPr>
          <p:cNvPr id="41"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13116" y="2479378"/>
            <a:ext cx="676507" cy="6494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2"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06664" y="3657823"/>
            <a:ext cx="676507" cy="6993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3" name="Picture 12" descr="http://www.qiaarizona.org/images/mbl-logo.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94249" y="1096423"/>
            <a:ext cx="1420068" cy="935881"/>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2" descr="https://encrypted-tbn3.gstatic.com/images?q=tbn:ANd9GcTntgkO11ZWDsJ0KLf6zEgBsvraDRCo_pY9d3nOQO9BaIgkw1G5"/>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532438" y="5601567"/>
            <a:ext cx="347918" cy="299728"/>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69252" y="5181676"/>
            <a:ext cx="575377" cy="7128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6" name="Picture 6" descr="http://comps.canstockphoto.com/can-stock-photo_csp14477455.jp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flipH="1">
            <a:off x="1944786" y="5181676"/>
            <a:ext cx="270603" cy="396982"/>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539078" y="5182083"/>
            <a:ext cx="367247" cy="3746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8" name="Picture 6" descr="http://comps.canstockphoto.com/can-stock-photo_csp14477455.jp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flipH="1">
            <a:off x="2262297" y="5168620"/>
            <a:ext cx="270603" cy="396982"/>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944786" y="5601567"/>
            <a:ext cx="620457" cy="2997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0" name="Picture 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521632" y="3657823"/>
            <a:ext cx="367247" cy="3746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 name="Picture 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962913" y="4065793"/>
            <a:ext cx="620457" cy="2997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2" name="Picture 6" descr="http://comps.canstockphoto.com/can-stock-photo_csp14477455.jp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flipH="1">
            <a:off x="2351228" y="3657717"/>
            <a:ext cx="270603" cy="396982"/>
          </a:xfrm>
          <a:prstGeom prst="rect">
            <a:avLst/>
          </a:prstGeom>
          <a:noFill/>
          <a:extLst>
            <a:ext uri="{909E8E84-426E-40DD-AFC4-6F175D3DCCD1}">
              <a14:hiddenFill xmlns:a14="http://schemas.microsoft.com/office/drawing/2010/main">
                <a:solidFill>
                  <a:srgbClr val="FFFFFF"/>
                </a:solidFill>
              </a14:hiddenFill>
            </a:ext>
          </a:extLst>
        </p:spPr>
      </p:pic>
      <p:pic>
        <p:nvPicPr>
          <p:cNvPr id="53" name="Picture 2" descr="https://encrypted-tbn3.gstatic.com/images?q=tbn:ANd9GcTntgkO11ZWDsJ0KLf6zEgBsvraDRCo_pY9d3nOQO9BaIgkw1G5"/>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498825" y="4045908"/>
            <a:ext cx="347918" cy="299728"/>
          </a:xfrm>
          <a:prstGeom prst="rect">
            <a:avLst/>
          </a:prstGeom>
          <a:noFill/>
          <a:extLst>
            <a:ext uri="{909E8E84-426E-40DD-AFC4-6F175D3DCCD1}">
              <a14:hiddenFill xmlns:a14="http://schemas.microsoft.com/office/drawing/2010/main">
                <a:solidFill>
                  <a:srgbClr val="FFFFFF"/>
                </a:solidFill>
              </a14:hiddenFill>
            </a:ext>
          </a:extLst>
        </p:spPr>
      </p:pic>
      <p:pic>
        <p:nvPicPr>
          <p:cNvPr id="54" name="Picture 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935137" y="3657823"/>
            <a:ext cx="367247" cy="3746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5424699"/>
      </p:ext>
    </p:extLst>
  </p:cSld>
  <p:clrMapOvr>
    <a:masterClrMapping/>
  </p:clrMapOvr>
  <p:transition spd="med">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350" y="-41326"/>
            <a:ext cx="9137650" cy="6835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Rectangle 11"/>
          <p:cNvSpPr/>
          <p:nvPr/>
        </p:nvSpPr>
        <p:spPr>
          <a:xfrm>
            <a:off x="6350" y="266222"/>
            <a:ext cx="9161606" cy="584775"/>
          </a:xfrm>
          <a:prstGeom prst="rect">
            <a:avLst/>
          </a:prstGeom>
        </p:spPr>
        <p:txBody>
          <a:bodyPr wrap="square">
            <a:spAutoFit/>
          </a:bodyPr>
          <a:lstStyle/>
          <a:p>
            <a:pPr defTabSz="914400" fontAlgn="auto">
              <a:spcBef>
                <a:spcPts val="0"/>
              </a:spcBef>
              <a:spcAft>
                <a:spcPts val="0"/>
              </a:spcAft>
            </a:pPr>
            <a:r>
              <a:rPr lang="en-US" sz="3200" b="1" dirty="0">
                <a:solidFill>
                  <a:srgbClr val="0070C0"/>
                </a:solidFill>
                <a:latin typeface="Calibri"/>
                <a:cs typeface="Akhbar MT" pitchFamily="2" charset="-78"/>
              </a:rPr>
              <a:t>Sampling design: </a:t>
            </a:r>
            <a:r>
              <a:rPr lang="en-US" sz="2400" b="1" dirty="0">
                <a:solidFill>
                  <a:srgbClr val="0070C0"/>
                </a:solidFill>
                <a:latin typeface="Calibri"/>
                <a:cs typeface="Akhbar MT" pitchFamily="2" charset="-78"/>
              </a:rPr>
              <a:t>Sampling design, plot shape, inventory protocol</a:t>
            </a:r>
            <a:endParaRPr lang="es-CL" sz="2400" b="1" dirty="0">
              <a:solidFill>
                <a:srgbClr val="0070C0"/>
              </a:solidFill>
              <a:latin typeface="Calibri"/>
              <a:cs typeface="Akhbar MT" pitchFamily="2" charset="-78"/>
            </a:endParaRPr>
          </a:p>
        </p:txBody>
      </p:sp>
      <p:sp>
        <p:nvSpPr>
          <p:cNvPr id="2" name="TextBox 1"/>
          <p:cNvSpPr txBox="1"/>
          <p:nvPr/>
        </p:nvSpPr>
        <p:spPr>
          <a:xfrm>
            <a:off x="217967" y="1175958"/>
            <a:ext cx="8708065" cy="4401205"/>
          </a:xfrm>
          <a:prstGeom prst="rect">
            <a:avLst/>
          </a:prstGeom>
          <a:noFill/>
        </p:spPr>
        <p:txBody>
          <a:bodyPr wrap="square" rtlCol="0">
            <a:spAutoFit/>
          </a:bodyPr>
          <a:lstStyle/>
          <a:p>
            <a:r>
              <a:rPr lang="en-GB" sz="2000" b="1" dirty="0"/>
              <a:t>A. Pre-stratified systematic sample with different intensities for each stratum (ecological zone). </a:t>
            </a:r>
            <a:r>
              <a:rPr lang="en-GB" sz="2000" i="1" dirty="0"/>
              <a:t>The sample intensity within each ecological zone will be the same. Post-stratification within each ecological zone will be used to further reduce the sampling error. </a:t>
            </a:r>
            <a:endParaRPr lang="en-US" sz="2000" i="1" dirty="0"/>
          </a:p>
          <a:p>
            <a:r>
              <a:rPr lang="en-US" sz="2000" b="1" dirty="0"/>
              <a:t>B. Precision requirement </a:t>
            </a:r>
            <a:r>
              <a:rPr lang="en-US" sz="2000" dirty="0"/>
              <a:t>- specifies the confidence interval width and confidence level for the following parameters: biomass, volume and number of trees of live trees over 10 cm DBH.</a:t>
            </a:r>
          </a:p>
          <a:p>
            <a:r>
              <a:rPr lang="en-GB" sz="2000" b="1" dirty="0"/>
              <a:t>C. </a:t>
            </a:r>
            <a:r>
              <a:rPr lang="en-US" sz="2000" b="1" dirty="0"/>
              <a:t>Subplot types</a:t>
            </a:r>
            <a:r>
              <a:rPr lang="en-US" sz="2000" dirty="0"/>
              <a:t>: nested circular subplots by DBH class:  30 cm+, 10-30 cm, 2.5-10 cm, 1-2.5 cm; dead wood transects, and soil samples</a:t>
            </a:r>
            <a:endParaRPr lang="en-US" sz="2000" i="1" dirty="0"/>
          </a:p>
          <a:p>
            <a:r>
              <a:rPr lang="en-GB" sz="2000" b="1" dirty="0"/>
              <a:t>D. Total land area, forest land area, % of water.</a:t>
            </a:r>
            <a:endParaRPr lang="en-US" sz="2000" b="1" dirty="0"/>
          </a:p>
          <a:p>
            <a:r>
              <a:rPr lang="en-GB" sz="2000" b="1" dirty="0"/>
              <a:t>E. Assessment of the costs </a:t>
            </a:r>
            <a:r>
              <a:rPr lang="en-GB" sz="2000" i="1" dirty="0"/>
              <a:t>for remuneration, transport, equipment etc.</a:t>
            </a:r>
            <a:endParaRPr lang="en-US" sz="2000" i="1" dirty="0"/>
          </a:p>
          <a:p>
            <a:r>
              <a:rPr lang="en-US" sz="2000" b="1" dirty="0"/>
              <a:t>F. Minimize</a:t>
            </a:r>
            <a:r>
              <a:rPr lang="en-US" sz="2000" dirty="0"/>
              <a:t> the weighted average variance of the key metric(s) subject to a fixed inventory budget</a:t>
            </a:r>
            <a:endParaRPr lang="en-US" sz="2000" i="1" dirty="0"/>
          </a:p>
          <a:p>
            <a:endParaRPr lang="en-US" sz="2000" dirty="0"/>
          </a:p>
        </p:txBody>
      </p:sp>
    </p:spTree>
    <p:extLst>
      <p:ext uri="{BB962C8B-B14F-4D97-AF65-F5344CB8AC3E}">
        <p14:creationId xmlns:p14="http://schemas.microsoft.com/office/powerpoint/2010/main" val="3362470203"/>
      </p:ext>
    </p:extLst>
  </p:cSld>
  <p:clrMapOvr>
    <a:masterClrMapping/>
  </p:clrMapOvr>
  <p:transition spd="med">
    <p:fade/>
  </p:transition>
</p:sld>
</file>

<file path=ppt/theme/theme1.xml><?xml version="1.0" encoding="utf-8"?>
<a:theme xmlns:a="http://schemas.openxmlformats.org/drawingml/2006/main" name="BFI presentation_Templat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BFI presentation_Template</Template>
  <TotalTime>1056</TotalTime>
  <Words>1069</Words>
  <Application>Microsoft Office PowerPoint</Application>
  <PresentationFormat>On-screen Show (4:3)</PresentationFormat>
  <Paragraphs>214</Paragraphs>
  <Slides>18</Slides>
  <Notes>1</Notes>
  <HiddenSlides>0</HiddenSlides>
  <MMClips>0</MMClips>
  <ScaleCrop>false</ScaleCrop>
  <HeadingPairs>
    <vt:vector size="6" baseType="variant">
      <vt:variant>
        <vt:lpstr>Fonts Used</vt:lpstr>
      </vt:variant>
      <vt:variant>
        <vt:i4>11</vt:i4>
      </vt:variant>
      <vt:variant>
        <vt:lpstr>Theme</vt:lpstr>
      </vt:variant>
      <vt:variant>
        <vt:i4>2</vt:i4>
      </vt:variant>
      <vt:variant>
        <vt:lpstr>Slide Titles</vt:lpstr>
      </vt:variant>
      <vt:variant>
        <vt:i4>18</vt:i4>
      </vt:variant>
    </vt:vector>
  </HeadingPairs>
  <TitlesOfParts>
    <vt:vector size="31" baseType="lpstr">
      <vt:lpstr>Batang</vt:lpstr>
      <vt:lpstr>SimSun</vt:lpstr>
      <vt:lpstr>Akhbar MT</vt:lpstr>
      <vt:lpstr>Arial</vt:lpstr>
      <vt:lpstr>Arial</vt:lpstr>
      <vt:lpstr>Bookman Old Style</vt:lpstr>
      <vt:lpstr>Bradley Hand ITC</vt:lpstr>
      <vt:lpstr>Calibri</vt:lpstr>
      <vt:lpstr>Calibri Light</vt:lpstr>
      <vt:lpstr>Times New Roman</vt:lpstr>
      <vt:lpstr>Wingdings</vt:lpstr>
      <vt:lpstr>BFI presentation_Template</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Thank you</vt:lpstr>
    </vt:vector>
  </TitlesOfParts>
  <Company>FAO of the UN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Matieu</dc:creator>
  <cp:lastModifiedBy>Ruhul</cp:lastModifiedBy>
  <cp:revision>81</cp:revision>
  <dcterms:created xsi:type="dcterms:W3CDTF">2016-09-29T06:06:16Z</dcterms:created>
  <dcterms:modified xsi:type="dcterms:W3CDTF">2017-01-23T03:55:01Z</dcterms:modified>
</cp:coreProperties>
</file>