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 id="2147483696" r:id="rId2"/>
  </p:sldMasterIdLst>
  <p:notesMasterIdLst>
    <p:notesMasterId r:id="rId22"/>
  </p:notesMasterIdLst>
  <p:handoutMasterIdLst>
    <p:handoutMasterId r:id="rId23"/>
  </p:handoutMasterIdLst>
  <p:sldIdLst>
    <p:sldId id="301" r:id="rId3"/>
    <p:sldId id="327" r:id="rId4"/>
    <p:sldId id="328" r:id="rId5"/>
    <p:sldId id="262" r:id="rId6"/>
    <p:sldId id="303" r:id="rId7"/>
    <p:sldId id="305" r:id="rId8"/>
    <p:sldId id="306" r:id="rId9"/>
    <p:sldId id="291" r:id="rId10"/>
    <p:sldId id="346" r:id="rId11"/>
    <p:sldId id="312" r:id="rId12"/>
    <p:sldId id="313" r:id="rId13"/>
    <p:sldId id="342" r:id="rId14"/>
    <p:sldId id="347" r:id="rId15"/>
    <p:sldId id="323" r:id="rId16"/>
    <p:sldId id="309" r:id="rId17"/>
    <p:sldId id="325" r:id="rId18"/>
    <p:sldId id="344" r:id="rId19"/>
    <p:sldId id="326" r:id="rId20"/>
    <p:sldId id="300" r:id="rId21"/>
  </p:sldIdLst>
  <p:sldSz cx="9144000" cy="6858000" type="screen4x3"/>
  <p:notesSz cx="9866313" cy="6735763"/>
  <p:defaultTextStyle>
    <a:defPPr>
      <a:defRPr lang="en-US"/>
    </a:defPPr>
    <a:lvl1pPr algn="l" defTabSz="812800" rtl="0" fontAlgn="base">
      <a:spcBef>
        <a:spcPct val="0"/>
      </a:spcBef>
      <a:spcAft>
        <a:spcPct val="0"/>
      </a:spcAft>
      <a:defRPr sz="1600" kern="1200">
        <a:solidFill>
          <a:schemeClr val="tx1"/>
        </a:solidFill>
        <a:latin typeface="Calibri" pitchFamily="34" charset="0"/>
        <a:ea typeface="+mn-ea"/>
        <a:cs typeface="Arial" pitchFamily="34" charset="0"/>
      </a:defRPr>
    </a:lvl1pPr>
    <a:lvl2pPr marL="406400" indent="50800" algn="l" defTabSz="812800" rtl="0" fontAlgn="base">
      <a:spcBef>
        <a:spcPct val="0"/>
      </a:spcBef>
      <a:spcAft>
        <a:spcPct val="0"/>
      </a:spcAft>
      <a:defRPr sz="1600" kern="1200">
        <a:solidFill>
          <a:schemeClr val="tx1"/>
        </a:solidFill>
        <a:latin typeface="Calibri" pitchFamily="34" charset="0"/>
        <a:ea typeface="+mn-ea"/>
        <a:cs typeface="Arial" pitchFamily="34" charset="0"/>
      </a:defRPr>
    </a:lvl2pPr>
    <a:lvl3pPr marL="812800" indent="101600" algn="l" defTabSz="812800" rtl="0" fontAlgn="base">
      <a:spcBef>
        <a:spcPct val="0"/>
      </a:spcBef>
      <a:spcAft>
        <a:spcPct val="0"/>
      </a:spcAft>
      <a:defRPr sz="1600" kern="1200">
        <a:solidFill>
          <a:schemeClr val="tx1"/>
        </a:solidFill>
        <a:latin typeface="Calibri" pitchFamily="34" charset="0"/>
        <a:ea typeface="+mn-ea"/>
        <a:cs typeface="Arial" pitchFamily="34" charset="0"/>
      </a:defRPr>
    </a:lvl3pPr>
    <a:lvl4pPr marL="1219200" indent="152400" algn="l" defTabSz="812800" rtl="0" fontAlgn="base">
      <a:spcBef>
        <a:spcPct val="0"/>
      </a:spcBef>
      <a:spcAft>
        <a:spcPct val="0"/>
      </a:spcAft>
      <a:defRPr sz="1600" kern="1200">
        <a:solidFill>
          <a:schemeClr val="tx1"/>
        </a:solidFill>
        <a:latin typeface="Calibri" pitchFamily="34" charset="0"/>
        <a:ea typeface="+mn-ea"/>
        <a:cs typeface="Arial" pitchFamily="34" charset="0"/>
      </a:defRPr>
    </a:lvl4pPr>
    <a:lvl5pPr marL="1625600" indent="203200" algn="l" defTabSz="812800" rtl="0" fontAlgn="base">
      <a:spcBef>
        <a:spcPct val="0"/>
      </a:spcBef>
      <a:spcAft>
        <a:spcPct val="0"/>
      </a:spcAft>
      <a:defRPr sz="1600" kern="1200">
        <a:solidFill>
          <a:schemeClr val="tx1"/>
        </a:solidFill>
        <a:latin typeface="Calibri" pitchFamily="34" charset="0"/>
        <a:ea typeface="+mn-ea"/>
        <a:cs typeface="Arial" pitchFamily="34" charset="0"/>
      </a:defRPr>
    </a:lvl5pPr>
    <a:lvl6pPr marL="2286000" algn="l" defTabSz="914400" rtl="0" eaLnBrk="1" latinLnBrk="0" hangingPunct="1">
      <a:defRPr sz="1600" kern="1200">
        <a:solidFill>
          <a:schemeClr val="tx1"/>
        </a:solidFill>
        <a:latin typeface="Calibri" pitchFamily="34" charset="0"/>
        <a:ea typeface="+mn-ea"/>
        <a:cs typeface="Arial" pitchFamily="34" charset="0"/>
      </a:defRPr>
    </a:lvl6pPr>
    <a:lvl7pPr marL="2743200" algn="l" defTabSz="914400" rtl="0" eaLnBrk="1" latinLnBrk="0" hangingPunct="1">
      <a:defRPr sz="1600" kern="1200">
        <a:solidFill>
          <a:schemeClr val="tx1"/>
        </a:solidFill>
        <a:latin typeface="Calibri" pitchFamily="34" charset="0"/>
        <a:ea typeface="+mn-ea"/>
        <a:cs typeface="Arial" pitchFamily="34" charset="0"/>
      </a:defRPr>
    </a:lvl7pPr>
    <a:lvl8pPr marL="3200400" algn="l" defTabSz="914400" rtl="0" eaLnBrk="1" latinLnBrk="0" hangingPunct="1">
      <a:defRPr sz="1600" kern="1200">
        <a:solidFill>
          <a:schemeClr val="tx1"/>
        </a:solidFill>
        <a:latin typeface="Calibri" pitchFamily="34" charset="0"/>
        <a:ea typeface="+mn-ea"/>
        <a:cs typeface="Arial" pitchFamily="34" charset="0"/>
      </a:defRPr>
    </a:lvl8pPr>
    <a:lvl9pPr marL="3657600" algn="l" defTabSz="914400" rtl="0" eaLnBrk="1" latinLnBrk="0" hangingPunct="1">
      <a:defRPr sz="1600"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3502" autoAdjust="0"/>
  </p:normalViewPr>
  <p:slideViewPr>
    <p:cSldViewPr snapToGrid="0">
      <p:cViewPr varScale="1">
        <p:scale>
          <a:sx n="65" d="100"/>
          <a:sy n="65" d="100"/>
        </p:scale>
        <p:origin x="1482" y="60"/>
      </p:cViewPr>
      <p:guideLst>
        <p:guide orient="horz" pos="2160"/>
        <p:guide pos="2880"/>
      </p:guideLst>
    </p:cSldViewPr>
  </p:slideViewPr>
  <p:notesTextViewPr>
    <p:cViewPr>
      <p:scale>
        <a:sx n="1" d="1"/>
        <a:sy n="1" d="1"/>
      </p:scale>
      <p:origin x="0" y="-24"/>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notesMaster" Target="notesMasters/notesMaster1.xml"/><Relationship Id="rId27"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D11E8D3-3C1B-42E8-9CD5-316904AFFCA8}" type="doc">
      <dgm:prSet loTypeId="urn:microsoft.com/office/officeart/2005/8/layout/pyramid1" loCatId="pyramid" qsTypeId="urn:microsoft.com/office/officeart/2005/8/quickstyle/simple1" qsCatId="simple" csTypeId="urn:microsoft.com/office/officeart/2005/8/colors/colorful1" csCatId="colorful" phldr="1"/>
      <dgm:spPr/>
    </dgm:pt>
    <dgm:pt modelId="{2E8620ED-0FCA-48F6-97EE-F9F99B3D16E4}">
      <dgm:prSet phldrT="[Text]" custT="1"/>
      <dgm:spPr/>
      <dgm:t>
        <a:bodyPr/>
        <a:lstStyle/>
        <a:p>
          <a:endParaRPr lang="en-US" sz="1100" dirty="0"/>
        </a:p>
        <a:p>
          <a:r>
            <a:rPr lang="en-US" sz="1800" dirty="0"/>
            <a:t>CCF</a:t>
          </a:r>
        </a:p>
      </dgm:t>
    </dgm:pt>
    <dgm:pt modelId="{630866DC-8DC7-4C20-A1E8-2F0B137356B9}" type="parTrans" cxnId="{5EA598A8-B822-4B28-8F17-4B22784971FF}">
      <dgm:prSet/>
      <dgm:spPr/>
      <dgm:t>
        <a:bodyPr/>
        <a:lstStyle/>
        <a:p>
          <a:endParaRPr lang="en-US"/>
        </a:p>
      </dgm:t>
    </dgm:pt>
    <dgm:pt modelId="{1864B3FB-FE8E-4105-AA5B-DBFEB94CC485}" type="sibTrans" cxnId="{5EA598A8-B822-4B28-8F17-4B22784971FF}">
      <dgm:prSet/>
      <dgm:spPr/>
      <dgm:t>
        <a:bodyPr/>
        <a:lstStyle/>
        <a:p>
          <a:endParaRPr lang="en-US"/>
        </a:p>
      </dgm:t>
    </dgm:pt>
    <dgm:pt modelId="{BBEE3844-DDB9-425C-A60B-8489DC675B84}">
      <dgm:prSet phldrT="[Text]" custT="1"/>
      <dgm:spPr/>
      <dgm:t>
        <a:bodyPr/>
        <a:lstStyle/>
        <a:p>
          <a:r>
            <a:rPr lang="en-US" sz="1800" dirty="0"/>
            <a:t>Field Team</a:t>
          </a:r>
        </a:p>
      </dgm:t>
    </dgm:pt>
    <dgm:pt modelId="{0EF3E208-1FA0-4DC1-BDEF-8BFEACA2B964}" type="parTrans" cxnId="{A13E912A-7D75-457A-BA37-B046DF9E28EB}">
      <dgm:prSet/>
      <dgm:spPr/>
      <dgm:t>
        <a:bodyPr/>
        <a:lstStyle/>
        <a:p>
          <a:endParaRPr lang="en-US"/>
        </a:p>
      </dgm:t>
    </dgm:pt>
    <dgm:pt modelId="{A1F04EBC-CB67-49C3-BE74-D8FB3E4F58DC}" type="sibTrans" cxnId="{A13E912A-7D75-457A-BA37-B046DF9E28EB}">
      <dgm:prSet/>
      <dgm:spPr/>
      <dgm:t>
        <a:bodyPr/>
        <a:lstStyle/>
        <a:p>
          <a:endParaRPr lang="en-US"/>
        </a:p>
      </dgm:t>
    </dgm:pt>
    <dgm:pt modelId="{69C22316-B918-4EFA-A67B-314C95556AE2}">
      <dgm:prSet custT="1"/>
      <dgm:spPr/>
      <dgm:t>
        <a:bodyPr/>
        <a:lstStyle/>
        <a:p>
          <a:r>
            <a:rPr lang="en-US" sz="1800" dirty="0"/>
            <a:t>DCCF</a:t>
          </a:r>
        </a:p>
      </dgm:t>
    </dgm:pt>
    <dgm:pt modelId="{D909D778-5CA6-431C-8612-EEB5E7EAE631}" type="parTrans" cxnId="{06B23291-0A36-4FB8-BCC6-CBDA66DAE7FD}">
      <dgm:prSet/>
      <dgm:spPr/>
      <dgm:t>
        <a:bodyPr/>
        <a:lstStyle/>
        <a:p>
          <a:endParaRPr lang="en-US"/>
        </a:p>
      </dgm:t>
    </dgm:pt>
    <dgm:pt modelId="{F71C49D3-7B82-481D-8829-0699BD28258A}" type="sibTrans" cxnId="{06B23291-0A36-4FB8-BCC6-CBDA66DAE7FD}">
      <dgm:prSet/>
      <dgm:spPr/>
      <dgm:t>
        <a:bodyPr/>
        <a:lstStyle/>
        <a:p>
          <a:endParaRPr lang="en-US"/>
        </a:p>
      </dgm:t>
    </dgm:pt>
    <dgm:pt modelId="{84FC774C-801A-405A-866E-9C5A9D5479E8}">
      <dgm:prSet custT="1"/>
      <dgm:spPr/>
      <dgm:t>
        <a:bodyPr/>
        <a:lstStyle/>
        <a:p>
          <a:r>
            <a:rPr lang="en-US" sz="1800" dirty="0"/>
            <a:t>QA/QC Team </a:t>
          </a:r>
        </a:p>
      </dgm:t>
    </dgm:pt>
    <dgm:pt modelId="{259C2ABD-9042-4B9A-B2AD-636C090E0F07}" type="parTrans" cxnId="{985617EF-C47F-4D21-A251-69F9E918A2B3}">
      <dgm:prSet/>
      <dgm:spPr/>
      <dgm:t>
        <a:bodyPr/>
        <a:lstStyle/>
        <a:p>
          <a:endParaRPr lang="en-US"/>
        </a:p>
      </dgm:t>
    </dgm:pt>
    <dgm:pt modelId="{C9E563C2-F133-48E5-B3A1-45042DAA1B38}" type="sibTrans" cxnId="{985617EF-C47F-4D21-A251-69F9E918A2B3}">
      <dgm:prSet/>
      <dgm:spPr/>
      <dgm:t>
        <a:bodyPr/>
        <a:lstStyle/>
        <a:p>
          <a:endParaRPr lang="en-US"/>
        </a:p>
      </dgm:t>
    </dgm:pt>
    <dgm:pt modelId="{2E5D7A23-C1C5-4152-B246-2C122FFD5B6D}">
      <dgm:prSet custT="1"/>
      <dgm:spPr/>
      <dgm:t>
        <a:bodyPr/>
        <a:lstStyle/>
        <a:p>
          <a:r>
            <a:rPr lang="en-US" sz="1800" dirty="0"/>
            <a:t>Supervisors</a:t>
          </a:r>
        </a:p>
      </dgm:t>
    </dgm:pt>
    <dgm:pt modelId="{EA9DF2CA-684A-4378-B75F-3EC37558134F}" type="parTrans" cxnId="{D4DB3BC9-BC0D-4497-8D64-8B1F8B374EC7}">
      <dgm:prSet/>
      <dgm:spPr/>
      <dgm:t>
        <a:bodyPr/>
        <a:lstStyle/>
        <a:p>
          <a:endParaRPr lang="en-US"/>
        </a:p>
      </dgm:t>
    </dgm:pt>
    <dgm:pt modelId="{D61707D4-29AB-4F95-8176-0A84DF815CCC}" type="sibTrans" cxnId="{D4DB3BC9-BC0D-4497-8D64-8B1F8B374EC7}">
      <dgm:prSet/>
      <dgm:spPr/>
      <dgm:t>
        <a:bodyPr/>
        <a:lstStyle/>
        <a:p>
          <a:endParaRPr lang="en-US"/>
        </a:p>
      </dgm:t>
    </dgm:pt>
    <dgm:pt modelId="{D29C27CD-FEA0-4593-B5FE-949D85FF2D8C}">
      <dgm:prSet custT="1"/>
      <dgm:spPr/>
      <dgm:t>
        <a:bodyPr/>
        <a:lstStyle/>
        <a:p>
          <a:r>
            <a:rPr lang="en-US" sz="1800" dirty="0"/>
            <a:t>DCF BFI Unit</a:t>
          </a:r>
        </a:p>
      </dgm:t>
    </dgm:pt>
    <dgm:pt modelId="{274FF021-4D4B-4823-9FC7-FC07039768CB}" type="parTrans" cxnId="{27AD9C47-CA3B-45FC-A3AB-E0E8D74F7941}">
      <dgm:prSet/>
      <dgm:spPr/>
      <dgm:t>
        <a:bodyPr/>
        <a:lstStyle/>
        <a:p>
          <a:endParaRPr lang="en-US"/>
        </a:p>
      </dgm:t>
    </dgm:pt>
    <dgm:pt modelId="{86CB10B4-DF7F-4285-8E2F-9FFF63724D11}" type="sibTrans" cxnId="{27AD9C47-CA3B-45FC-A3AB-E0E8D74F7941}">
      <dgm:prSet/>
      <dgm:spPr/>
      <dgm:t>
        <a:bodyPr/>
        <a:lstStyle/>
        <a:p>
          <a:endParaRPr lang="en-US"/>
        </a:p>
      </dgm:t>
    </dgm:pt>
    <dgm:pt modelId="{62DE8A05-5978-41BA-9EEB-5C68D57407AC}">
      <dgm:prSet custT="1"/>
      <dgm:spPr/>
      <dgm:t>
        <a:bodyPr/>
        <a:lstStyle/>
        <a:p>
          <a:r>
            <a:rPr lang="en-US" sz="1800" dirty="0"/>
            <a:t>CF</a:t>
          </a:r>
        </a:p>
      </dgm:t>
    </dgm:pt>
    <dgm:pt modelId="{3BA5EE6D-0B43-45F0-9D03-CA7700AD64BB}" type="parTrans" cxnId="{1A733110-8C89-493C-A299-A3CCDB63E145}">
      <dgm:prSet/>
      <dgm:spPr/>
      <dgm:t>
        <a:bodyPr/>
        <a:lstStyle/>
        <a:p>
          <a:endParaRPr lang="en-US"/>
        </a:p>
      </dgm:t>
    </dgm:pt>
    <dgm:pt modelId="{0174B167-7630-472F-8655-A352E36E05A6}" type="sibTrans" cxnId="{1A733110-8C89-493C-A299-A3CCDB63E145}">
      <dgm:prSet/>
      <dgm:spPr/>
      <dgm:t>
        <a:bodyPr/>
        <a:lstStyle/>
        <a:p>
          <a:endParaRPr lang="en-US"/>
        </a:p>
      </dgm:t>
    </dgm:pt>
    <dgm:pt modelId="{8AC1081F-8A53-46B0-83BD-E763C992EC4B}">
      <dgm:prSet custT="1"/>
      <dgm:spPr/>
      <dgm:t>
        <a:bodyPr/>
        <a:lstStyle/>
        <a:p>
          <a:r>
            <a:rPr lang="en-US" sz="1800" dirty="0"/>
            <a:t>Project Team (FAO)</a:t>
          </a:r>
        </a:p>
      </dgm:t>
    </dgm:pt>
    <dgm:pt modelId="{BE779755-F795-4F04-9B93-2077D73E36A5}" type="parTrans" cxnId="{9205BFF9-2D2D-4F83-BF34-5B3E7F6652D1}">
      <dgm:prSet/>
      <dgm:spPr/>
      <dgm:t>
        <a:bodyPr/>
        <a:lstStyle/>
        <a:p>
          <a:endParaRPr lang="en-US"/>
        </a:p>
      </dgm:t>
    </dgm:pt>
    <dgm:pt modelId="{F8505F2F-3E4C-41F2-A4B0-FFAE60C80D58}" type="sibTrans" cxnId="{9205BFF9-2D2D-4F83-BF34-5B3E7F6652D1}">
      <dgm:prSet/>
      <dgm:spPr/>
      <dgm:t>
        <a:bodyPr/>
        <a:lstStyle/>
        <a:p>
          <a:endParaRPr lang="en-US"/>
        </a:p>
      </dgm:t>
    </dgm:pt>
    <dgm:pt modelId="{74A736DA-2F28-4DFF-9716-715BE524CB87}" type="pres">
      <dgm:prSet presAssocID="{1D11E8D3-3C1B-42E8-9CD5-316904AFFCA8}" presName="Name0" presStyleCnt="0">
        <dgm:presLayoutVars>
          <dgm:dir/>
          <dgm:animLvl val="lvl"/>
          <dgm:resizeHandles val="exact"/>
        </dgm:presLayoutVars>
      </dgm:prSet>
      <dgm:spPr/>
    </dgm:pt>
    <dgm:pt modelId="{1BE2CCA9-960F-4587-AE89-FAE39021EB54}" type="pres">
      <dgm:prSet presAssocID="{2E8620ED-0FCA-48F6-97EE-F9F99B3D16E4}" presName="Name8" presStyleCnt="0"/>
      <dgm:spPr/>
    </dgm:pt>
    <dgm:pt modelId="{BD238464-D6C5-411C-BF41-009BE51AE49A}" type="pres">
      <dgm:prSet presAssocID="{2E8620ED-0FCA-48F6-97EE-F9F99B3D16E4}" presName="level" presStyleLbl="node1" presStyleIdx="0" presStyleCnt="8">
        <dgm:presLayoutVars>
          <dgm:chMax val="1"/>
          <dgm:bulletEnabled val="1"/>
        </dgm:presLayoutVars>
      </dgm:prSet>
      <dgm:spPr/>
    </dgm:pt>
    <dgm:pt modelId="{A60258CC-1854-4404-8DDE-7CAEF32420FE}" type="pres">
      <dgm:prSet presAssocID="{2E8620ED-0FCA-48F6-97EE-F9F99B3D16E4}" presName="levelTx" presStyleLbl="revTx" presStyleIdx="0" presStyleCnt="0">
        <dgm:presLayoutVars>
          <dgm:chMax val="1"/>
          <dgm:bulletEnabled val="1"/>
        </dgm:presLayoutVars>
      </dgm:prSet>
      <dgm:spPr/>
    </dgm:pt>
    <dgm:pt modelId="{D2F5F6D9-6608-493C-A532-D6E85F10814A}" type="pres">
      <dgm:prSet presAssocID="{69C22316-B918-4EFA-A67B-314C95556AE2}" presName="Name8" presStyleCnt="0"/>
      <dgm:spPr/>
    </dgm:pt>
    <dgm:pt modelId="{EC5EDAA7-7CC6-46BF-97E9-CB21CF23414F}" type="pres">
      <dgm:prSet presAssocID="{69C22316-B918-4EFA-A67B-314C95556AE2}" presName="level" presStyleLbl="node1" presStyleIdx="1" presStyleCnt="8">
        <dgm:presLayoutVars>
          <dgm:chMax val="1"/>
          <dgm:bulletEnabled val="1"/>
        </dgm:presLayoutVars>
      </dgm:prSet>
      <dgm:spPr/>
    </dgm:pt>
    <dgm:pt modelId="{D3095DC0-FBD4-4A7B-8251-5A2405AE45B1}" type="pres">
      <dgm:prSet presAssocID="{69C22316-B918-4EFA-A67B-314C95556AE2}" presName="levelTx" presStyleLbl="revTx" presStyleIdx="0" presStyleCnt="0">
        <dgm:presLayoutVars>
          <dgm:chMax val="1"/>
          <dgm:bulletEnabled val="1"/>
        </dgm:presLayoutVars>
      </dgm:prSet>
      <dgm:spPr/>
    </dgm:pt>
    <dgm:pt modelId="{40171622-E419-4EF3-8D2F-1F42812007F9}" type="pres">
      <dgm:prSet presAssocID="{62DE8A05-5978-41BA-9EEB-5C68D57407AC}" presName="Name8" presStyleCnt="0"/>
      <dgm:spPr/>
    </dgm:pt>
    <dgm:pt modelId="{EF80ECE1-47A5-424A-B85B-0E07F020ADF5}" type="pres">
      <dgm:prSet presAssocID="{62DE8A05-5978-41BA-9EEB-5C68D57407AC}" presName="level" presStyleLbl="node1" presStyleIdx="2" presStyleCnt="8">
        <dgm:presLayoutVars>
          <dgm:chMax val="1"/>
          <dgm:bulletEnabled val="1"/>
        </dgm:presLayoutVars>
      </dgm:prSet>
      <dgm:spPr/>
    </dgm:pt>
    <dgm:pt modelId="{69980B4E-CA41-4C0D-B7B2-4649ACDF767D}" type="pres">
      <dgm:prSet presAssocID="{62DE8A05-5978-41BA-9EEB-5C68D57407AC}" presName="levelTx" presStyleLbl="revTx" presStyleIdx="0" presStyleCnt="0">
        <dgm:presLayoutVars>
          <dgm:chMax val="1"/>
          <dgm:bulletEnabled val="1"/>
        </dgm:presLayoutVars>
      </dgm:prSet>
      <dgm:spPr/>
    </dgm:pt>
    <dgm:pt modelId="{F319F9E4-990F-45DF-B6EF-AF99DCDC92FD}" type="pres">
      <dgm:prSet presAssocID="{D29C27CD-FEA0-4593-B5FE-949D85FF2D8C}" presName="Name8" presStyleCnt="0"/>
      <dgm:spPr/>
    </dgm:pt>
    <dgm:pt modelId="{0B3F8F7A-1F51-47CD-8841-BB1A1BF767DA}" type="pres">
      <dgm:prSet presAssocID="{D29C27CD-FEA0-4593-B5FE-949D85FF2D8C}" presName="level" presStyleLbl="node1" presStyleIdx="3" presStyleCnt="8" custLinFactNeighborX="-42067">
        <dgm:presLayoutVars>
          <dgm:chMax val="1"/>
          <dgm:bulletEnabled val="1"/>
        </dgm:presLayoutVars>
      </dgm:prSet>
      <dgm:spPr/>
    </dgm:pt>
    <dgm:pt modelId="{4130BC84-1A22-4101-BF48-CDD3C37F13DD}" type="pres">
      <dgm:prSet presAssocID="{D29C27CD-FEA0-4593-B5FE-949D85FF2D8C}" presName="levelTx" presStyleLbl="revTx" presStyleIdx="0" presStyleCnt="0">
        <dgm:presLayoutVars>
          <dgm:chMax val="1"/>
          <dgm:bulletEnabled val="1"/>
        </dgm:presLayoutVars>
      </dgm:prSet>
      <dgm:spPr/>
    </dgm:pt>
    <dgm:pt modelId="{0137246F-597F-4224-B6C1-F9A530E8D8C7}" type="pres">
      <dgm:prSet presAssocID="{8AC1081F-8A53-46B0-83BD-E763C992EC4B}" presName="Name8" presStyleCnt="0"/>
      <dgm:spPr/>
    </dgm:pt>
    <dgm:pt modelId="{F1331A2D-036F-450F-967A-C9FD071B885B}" type="pres">
      <dgm:prSet presAssocID="{8AC1081F-8A53-46B0-83BD-E763C992EC4B}" presName="level" presStyleLbl="node1" presStyleIdx="4" presStyleCnt="8" custLinFactNeighborX="16154" custLinFactNeighborY="-1540">
        <dgm:presLayoutVars>
          <dgm:chMax val="1"/>
          <dgm:bulletEnabled val="1"/>
        </dgm:presLayoutVars>
      </dgm:prSet>
      <dgm:spPr/>
    </dgm:pt>
    <dgm:pt modelId="{87204D78-8AB0-4A65-B0DE-EB9DB7323969}" type="pres">
      <dgm:prSet presAssocID="{8AC1081F-8A53-46B0-83BD-E763C992EC4B}" presName="levelTx" presStyleLbl="revTx" presStyleIdx="0" presStyleCnt="0">
        <dgm:presLayoutVars>
          <dgm:chMax val="1"/>
          <dgm:bulletEnabled val="1"/>
        </dgm:presLayoutVars>
      </dgm:prSet>
      <dgm:spPr/>
    </dgm:pt>
    <dgm:pt modelId="{B9FBB9B3-035A-4026-B08A-26BC56BCB994}" type="pres">
      <dgm:prSet presAssocID="{2E5D7A23-C1C5-4152-B246-2C122FFD5B6D}" presName="Name8" presStyleCnt="0"/>
      <dgm:spPr/>
    </dgm:pt>
    <dgm:pt modelId="{29657AF7-A097-49EC-83D7-953D7FD0194B}" type="pres">
      <dgm:prSet presAssocID="{2E5D7A23-C1C5-4152-B246-2C122FFD5B6D}" presName="level" presStyleLbl="node1" presStyleIdx="5" presStyleCnt="8">
        <dgm:presLayoutVars>
          <dgm:chMax val="1"/>
          <dgm:bulletEnabled val="1"/>
        </dgm:presLayoutVars>
      </dgm:prSet>
      <dgm:spPr/>
    </dgm:pt>
    <dgm:pt modelId="{4EB9FA3B-F4DB-492D-986B-0E0748AA7872}" type="pres">
      <dgm:prSet presAssocID="{2E5D7A23-C1C5-4152-B246-2C122FFD5B6D}" presName="levelTx" presStyleLbl="revTx" presStyleIdx="0" presStyleCnt="0">
        <dgm:presLayoutVars>
          <dgm:chMax val="1"/>
          <dgm:bulletEnabled val="1"/>
        </dgm:presLayoutVars>
      </dgm:prSet>
      <dgm:spPr/>
    </dgm:pt>
    <dgm:pt modelId="{9E5B1BB7-4362-403C-90B3-52DBE65DF7B5}" type="pres">
      <dgm:prSet presAssocID="{84FC774C-801A-405A-866E-9C5A9D5479E8}" presName="Name8" presStyleCnt="0"/>
      <dgm:spPr/>
    </dgm:pt>
    <dgm:pt modelId="{DD5595BB-EC1A-4F0D-8225-97915CFA86C5}" type="pres">
      <dgm:prSet presAssocID="{84FC774C-801A-405A-866E-9C5A9D5479E8}" presName="level" presStyleLbl="node1" presStyleIdx="6" presStyleCnt="8">
        <dgm:presLayoutVars>
          <dgm:chMax val="1"/>
          <dgm:bulletEnabled val="1"/>
        </dgm:presLayoutVars>
      </dgm:prSet>
      <dgm:spPr/>
    </dgm:pt>
    <dgm:pt modelId="{CBBF3B33-B7AA-4D8C-A4E4-70DD8118DFF0}" type="pres">
      <dgm:prSet presAssocID="{84FC774C-801A-405A-866E-9C5A9D5479E8}" presName="levelTx" presStyleLbl="revTx" presStyleIdx="0" presStyleCnt="0">
        <dgm:presLayoutVars>
          <dgm:chMax val="1"/>
          <dgm:bulletEnabled val="1"/>
        </dgm:presLayoutVars>
      </dgm:prSet>
      <dgm:spPr/>
    </dgm:pt>
    <dgm:pt modelId="{95A698D7-B5DC-4B53-8119-1EE8BB72A933}" type="pres">
      <dgm:prSet presAssocID="{BBEE3844-DDB9-425C-A60B-8489DC675B84}" presName="Name8" presStyleCnt="0"/>
      <dgm:spPr/>
    </dgm:pt>
    <dgm:pt modelId="{1C60B218-A0D2-4F8F-B8FB-2F53C04158D6}" type="pres">
      <dgm:prSet presAssocID="{BBEE3844-DDB9-425C-A60B-8489DC675B84}" presName="level" presStyleLbl="node1" presStyleIdx="7" presStyleCnt="8">
        <dgm:presLayoutVars>
          <dgm:chMax val="1"/>
          <dgm:bulletEnabled val="1"/>
        </dgm:presLayoutVars>
      </dgm:prSet>
      <dgm:spPr/>
    </dgm:pt>
    <dgm:pt modelId="{841EFF63-580A-4EC7-BC4D-C3663693E846}" type="pres">
      <dgm:prSet presAssocID="{BBEE3844-DDB9-425C-A60B-8489DC675B84}" presName="levelTx" presStyleLbl="revTx" presStyleIdx="0" presStyleCnt="0">
        <dgm:presLayoutVars>
          <dgm:chMax val="1"/>
          <dgm:bulletEnabled val="1"/>
        </dgm:presLayoutVars>
      </dgm:prSet>
      <dgm:spPr/>
    </dgm:pt>
  </dgm:ptLst>
  <dgm:cxnLst>
    <dgm:cxn modelId="{D4DB3BC9-BC0D-4497-8D64-8B1F8B374EC7}" srcId="{1D11E8D3-3C1B-42E8-9CD5-316904AFFCA8}" destId="{2E5D7A23-C1C5-4152-B246-2C122FFD5B6D}" srcOrd="5" destOrd="0" parTransId="{EA9DF2CA-684A-4378-B75F-3EC37558134F}" sibTransId="{D61707D4-29AB-4F95-8176-0A84DF815CCC}"/>
    <dgm:cxn modelId="{1A733110-8C89-493C-A299-A3CCDB63E145}" srcId="{1D11E8D3-3C1B-42E8-9CD5-316904AFFCA8}" destId="{62DE8A05-5978-41BA-9EEB-5C68D57407AC}" srcOrd="2" destOrd="0" parTransId="{3BA5EE6D-0B43-45F0-9D03-CA7700AD64BB}" sibTransId="{0174B167-7630-472F-8655-A352E36E05A6}"/>
    <dgm:cxn modelId="{A4EF162F-CCD0-4904-A262-E91B6D0890CC}" type="presOf" srcId="{8AC1081F-8A53-46B0-83BD-E763C992EC4B}" destId="{F1331A2D-036F-450F-967A-C9FD071B885B}" srcOrd="0" destOrd="0" presId="urn:microsoft.com/office/officeart/2005/8/layout/pyramid1"/>
    <dgm:cxn modelId="{FD31807F-3DAD-41B1-AE6C-1D1573387FE9}" type="presOf" srcId="{69C22316-B918-4EFA-A67B-314C95556AE2}" destId="{EC5EDAA7-7CC6-46BF-97E9-CB21CF23414F}" srcOrd="0" destOrd="0" presId="urn:microsoft.com/office/officeart/2005/8/layout/pyramid1"/>
    <dgm:cxn modelId="{985617EF-C47F-4D21-A251-69F9E918A2B3}" srcId="{1D11E8D3-3C1B-42E8-9CD5-316904AFFCA8}" destId="{84FC774C-801A-405A-866E-9C5A9D5479E8}" srcOrd="6" destOrd="0" parTransId="{259C2ABD-9042-4B9A-B2AD-636C090E0F07}" sibTransId="{C9E563C2-F133-48E5-B3A1-45042DAA1B38}"/>
    <dgm:cxn modelId="{5EA598A8-B822-4B28-8F17-4B22784971FF}" srcId="{1D11E8D3-3C1B-42E8-9CD5-316904AFFCA8}" destId="{2E8620ED-0FCA-48F6-97EE-F9F99B3D16E4}" srcOrd="0" destOrd="0" parTransId="{630866DC-8DC7-4C20-A1E8-2F0B137356B9}" sibTransId="{1864B3FB-FE8E-4105-AA5B-DBFEB94CC485}"/>
    <dgm:cxn modelId="{A89A580B-9FD8-4889-90AC-BF09BEA84544}" type="presOf" srcId="{D29C27CD-FEA0-4593-B5FE-949D85FF2D8C}" destId="{0B3F8F7A-1F51-47CD-8841-BB1A1BF767DA}" srcOrd="0" destOrd="0" presId="urn:microsoft.com/office/officeart/2005/8/layout/pyramid1"/>
    <dgm:cxn modelId="{3D936124-00B5-4330-AFC9-51ACC1727B50}" type="presOf" srcId="{2E5D7A23-C1C5-4152-B246-2C122FFD5B6D}" destId="{29657AF7-A097-49EC-83D7-953D7FD0194B}" srcOrd="0" destOrd="0" presId="urn:microsoft.com/office/officeart/2005/8/layout/pyramid1"/>
    <dgm:cxn modelId="{98D87629-BDC9-467D-9852-86014BB71E32}" type="presOf" srcId="{8AC1081F-8A53-46B0-83BD-E763C992EC4B}" destId="{87204D78-8AB0-4A65-B0DE-EB9DB7323969}" srcOrd="1" destOrd="0" presId="urn:microsoft.com/office/officeart/2005/8/layout/pyramid1"/>
    <dgm:cxn modelId="{A5CF5943-B715-4F87-B0AB-719AE84C2D62}" type="presOf" srcId="{2E8620ED-0FCA-48F6-97EE-F9F99B3D16E4}" destId="{BD238464-D6C5-411C-BF41-009BE51AE49A}" srcOrd="0" destOrd="0" presId="urn:microsoft.com/office/officeart/2005/8/layout/pyramid1"/>
    <dgm:cxn modelId="{CCA98096-13CB-4F4E-8F1B-1FA6BC0CAD6B}" type="presOf" srcId="{84FC774C-801A-405A-866E-9C5A9D5479E8}" destId="{CBBF3B33-B7AA-4D8C-A4E4-70DD8118DFF0}" srcOrd="1" destOrd="0" presId="urn:microsoft.com/office/officeart/2005/8/layout/pyramid1"/>
    <dgm:cxn modelId="{107007F0-2072-407F-A54B-F591AFC1C058}" type="presOf" srcId="{2E5D7A23-C1C5-4152-B246-2C122FFD5B6D}" destId="{4EB9FA3B-F4DB-492D-986B-0E0748AA7872}" srcOrd="1" destOrd="0" presId="urn:microsoft.com/office/officeart/2005/8/layout/pyramid1"/>
    <dgm:cxn modelId="{E640DB9E-B3B4-4BF0-A2BD-D74F4CF847DD}" type="presOf" srcId="{84FC774C-801A-405A-866E-9C5A9D5479E8}" destId="{DD5595BB-EC1A-4F0D-8225-97915CFA86C5}" srcOrd="0" destOrd="0" presId="urn:microsoft.com/office/officeart/2005/8/layout/pyramid1"/>
    <dgm:cxn modelId="{3A05D1A6-BEC5-4B9D-9850-1708D029D4AC}" type="presOf" srcId="{62DE8A05-5978-41BA-9EEB-5C68D57407AC}" destId="{69980B4E-CA41-4C0D-B7B2-4649ACDF767D}" srcOrd="1" destOrd="0" presId="urn:microsoft.com/office/officeart/2005/8/layout/pyramid1"/>
    <dgm:cxn modelId="{A13E912A-7D75-457A-BA37-B046DF9E28EB}" srcId="{1D11E8D3-3C1B-42E8-9CD5-316904AFFCA8}" destId="{BBEE3844-DDB9-425C-A60B-8489DC675B84}" srcOrd="7" destOrd="0" parTransId="{0EF3E208-1FA0-4DC1-BDEF-8BFEACA2B964}" sibTransId="{A1F04EBC-CB67-49C3-BE74-D8FB3E4F58DC}"/>
    <dgm:cxn modelId="{7DC8731C-4FE9-405F-9D89-2B158C98057C}" type="presOf" srcId="{2E8620ED-0FCA-48F6-97EE-F9F99B3D16E4}" destId="{A60258CC-1854-4404-8DDE-7CAEF32420FE}" srcOrd="1" destOrd="0" presId="urn:microsoft.com/office/officeart/2005/8/layout/pyramid1"/>
    <dgm:cxn modelId="{78571AE0-6FCE-4356-8A53-DA52924A90FA}" type="presOf" srcId="{1D11E8D3-3C1B-42E8-9CD5-316904AFFCA8}" destId="{74A736DA-2F28-4DFF-9716-715BE524CB87}" srcOrd="0" destOrd="0" presId="urn:microsoft.com/office/officeart/2005/8/layout/pyramid1"/>
    <dgm:cxn modelId="{EE505327-1173-4C04-B3C6-2FB5BEB331CB}" type="presOf" srcId="{62DE8A05-5978-41BA-9EEB-5C68D57407AC}" destId="{EF80ECE1-47A5-424A-B85B-0E07F020ADF5}" srcOrd="0" destOrd="0" presId="urn:microsoft.com/office/officeart/2005/8/layout/pyramid1"/>
    <dgm:cxn modelId="{27AD9C47-CA3B-45FC-A3AB-E0E8D74F7941}" srcId="{1D11E8D3-3C1B-42E8-9CD5-316904AFFCA8}" destId="{D29C27CD-FEA0-4593-B5FE-949D85FF2D8C}" srcOrd="3" destOrd="0" parTransId="{274FF021-4D4B-4823-9FC7-FC07039768CB}" sibTransId="{86CB10B4-DF7F-4285-8E2F-9FFF63724D11}"/>
    <dgm:cxn modelId="{9205BFF9-2D2D-4F83-BF34-5B3E7F6652D1}" srcId="{1D11E8D3-3C1B-42E8-9CD5-316904AFFCA8}" destId="{8AC1081F-8A53-46B0-83BD-E763C992EC4B}" srcOrd="4" destOrd="0" parTransId="{BE779755-F795-4F04-9B93-2077D73E36A5}" sibTransId="{F8505F2F-3E4C-41F2-A4B0-FFAE60C80D58}"/>
    <dgm:cxn modelId="{33A41C53-504A-4A77-910C-F4EFB9A9BE1B}" type="presOf" srcId="{BBEE3844-DDB9-425C-A60B-8489DC675B84}" destId="{1C60B218-A0D2-4F8F-B8FB-2F53C04158D6}" srcOrd="0" destOrd="0" presId="urn:microsoft.com/office/officeart/2005/8/layout/pyramid1"/>
    <dgm:cxn modelId="{06B23291-0A36-4FB8-BCC6-CBDA66DAE7FD}" srcId="{1D11E8D3-3C1B-42E8-9CD5-316904AFFCA8}" destId="{69C22316-B918-4EFA-A67B-314C95556AE2}" srcOrd="1" destOrd="0" parTransId="{D909D778-5CA6-431C-8612-EEB5E7EAE631}" sibTransId="{F71C49D3-7B82-481D-8829-0699BD28258A}"/>
    <dgm:cxn modelId="{12E759F2-994C-4AE1-8C3B-FB60755CC9ED}" type="presOf" srcId="{BBEE3844-DDB9-425C-A60B-8489DC675B84}" destId="{841EFF63-580A-4EC7-BC4D-C3663693E846}" srcOrd="1" destOrd="0" presId="urn:microsoft.com/office/officeart/2005/8/layout/pyramid1"/>
    <dgm:cxn modelId="{1DA06795-8D93-4728-BA0C-634EA83D8FAB}" type="presOf" srcId="{69C22316-B918-4EFA-A67B-314C95556AE2}" destId="{D3095DC0-FBD4-4A7B-8251-5A2405AE45B1}" srcOrd="1" destOrd="0" presId="urn:microsoft.com/office/officeart/2005/8/layout/pyramid1"/>
    <dgm:cxn modelId="{A137B831-63BD-41BB-B780-06257013E390}" type="presOf" srcId="{D29C27CD-FEA0-4593-B5FE-949D85FF2D8C}" destId="{4130BC84-1A22-4101-BF48-CDD3C37F13DD}" srcOrd="1" destOrd="0" presId="urn:microsoft.com/office/officeart/2005/8/layout/pyramid1"/>
    <dgm:cxn modelId="{6B368C7D-5FDC-431E-9D4D-E71982A0CC76}" type="presParOf" srcId="{74A736DA-2F28-4DFF-9716-715BE524CB87}" destId="{1BE2CCA9-960F-4587-AE89-FAE39021EB54}" srcOrd="0" destOrd="0" presId="urn:microsoft.com/office/officeart/2005/8/layout/pyramid1"/>
    <dgm:cxn modelId="{8A2F1D10-2258-4D22-B67C-C06E8B5A515F}" type="presParOf" srcId="{1BE2CCA9-960F-4587-AE89-FAE39021EB54}" destId="{BD238464-D6C5-411C-BF41-009BE51AE49A}" srcOrd="0" destOrd="0" presId="urn:microsoft.com/office/officeart/2005/8/layout/pyramid1"/>
    <dgm:cxn modelId="{C767F709-F870-4839-BDFC-F43A8D71AAF7}" type="presParOf" srcId="{1BE2CCA9-960F-4587-AE89-FAE39021EB54}" destId="{A60258CC-1854-4404-8DDE-7CAEF32420FE}" srcOrd="1" destOrd="0" presId="urn:microsoft.com/office/officeart/2005/8/layout/pyramid1"/>
    <dgm:cxn modelId="{CC7E4FDF-56D3-4D96-A7C2-D9000A351F56}" type="presParOf" srcId="{74A736DA-2F28-4DFF-9716-715BE524CB87}" destId="{D2F5F6D9-6608-493C-A532-D6E85F10814A}" srcOrd="1" destOrd="0" presId="urn:microsoft.com/office/officeart/2005/8/layout/pyramid1"/>
    <dgm:cxn modelId="{360FAD74-3914-432C-BCE3-A726258FC303}" type="presParOf" srcId="{D2F5F6D9-6608-493C-A532-D6E85F10814A}" destId="{EC5EDAA7-7CC6-46BF-97E9-CB21CF23414F}" srcOrd="0" destOrd="0" presId="urn:microsoft.com/office/officeart/2005/8/layout/pyramid1"/>
    <dgm:cxn modelId="{AB7C9089-E3BC-4D16-8C1F-3443C06EDF1E}" type="presParOf" srcId="{D2F5F6D9-6608-493C-A532-D6E85F10814A}" destId="{D3095DC0-FBD4-4A7B-8251-5A2405AE45B1}" srcOrd="1" destOrd="0" presId="urn:microsoft.com/office/officeart/2005/8/layout/pyramid1"/>
    <dgm:cxn modelId="{3E3AA228-7DCE-416A-B0CA-27E0EBB4FA4C}" type="presParOf" srcId="{74A736DA-2F28-4DFF-9716-715BE524CB87}" destId="{40171622-E419-4EF3-8D2F-1F42812007F9}" srcOrd="2" destOrd="0" presId="urn:microsoft.com/office/officeart/2005/8/layout/pyramid1"/>
    <dgm:cxn modelId="{FC15297C-B5C9-4F3D-89A7-856BC587DDA3}" type="presParOf" srcId="{40171622-E419-4EF3-8D2F-1F42812007F9}" destId="{EF80ECE1-47A5-424A-B85B-0E07F020ADF5}" srcOrd="0" destOrd="0" presId="urn:microsoft.com/office/officeart/2005/8/layout/pyramid1"/>
    <dgm:cxn modelId="{0DEB6273-5457-4365-BB72-4B971082FCB3}" type="presParOf" srcId="{40171622-E419-4EF3-8D2F-1F42812007F9}" destId="{69980B4E-CA41-4C0D-B7B2-4649ACDF767D}" srcOrd="1" destOrd="0" presId="urn:microsoft.com/office/officeart/2005/8/layout/pyramid1"/>
    <dgm:cxn modelId="{C4F6CD93-699B-4C6A-96B6-06FF38244366}" type="presParOf" srcId="{74A736DA-2F28-4DFF-9716-715BE524CB87}" destId="{F319F9E4-990F-45DF-B6EF-AF99DCDC92FD}" srcOrd="3" destOrd="0" presId="urn:microsoft.com/office/officeart/2005/8/layout/pyramid1"/>
    <dgm:cxn modelId="{22F9368F-F12D-4B79-9C9B-2B80C6802274}" type="presParOf" srcId="{F319F9E4-990F-45DF-B6EF-AF99DCDC92FD}" destId="{0B3F8F7A-1F51-47CD-8841-BB1A1BF767DA}" srcOrd="0" destOrd="0" presId="urn:microsoft.com/office/officeart/2005/8/layout/pyramid1"/>
    <dgm:cxn modelId="{4AFD6B80-912E-4B34-802C-5C539EF133BE}" type="presParOf" srcId="{F319F9E4-990F-45DF-B6EF-AF99DCDC92FD}" destId="{4130BC84-1A22-4101-BF48-CDD3C37F13DD}" srcOrd="1" destOrd="0" presId="urn:microsoft.com/office/officeart/2005/8/layout/pyramid1"/>
    <dgm:cxn modelId="{F2C6D11E-D6BB-426D-8EE9-B87CC7190453}" type="presParOf" srcId="{74A736DA-2F28-4DFF-9716-715BE524CB87}" destId="{0137246F-597F-4224-B6C1-F9A530E8D8C7}" srcOrd="4" destOrd="0" presId="urn:microsoft.com/office/officeart/2005/8/layout/pyramid1"/>
    <dgm:cxn modelId="{D2E19BBA-B6AA-4A42-8A2C-6431159EDF66}" type="presParOf" srcId="{0137246F-597F-4224-B6C1-F9A530E8D8C7}" destId="{F1331A2D-036F-450F-967A-C9FD071B885B}" srcOrd="0" destOrd="0" presId="urn:microsoft.com/office/officeart/2005/8/layout/pyramid1"/>
    <dgm:cxn modelId="{3B96E16C-379F-4DBA-A6B1-44A73FE622B9}" type="presParOf" srcId="{0137246F-597F-4224-B6C1-F9A530E8D8C7}" destId="{87204D78-8AB0-4A65-B0DE-EB9DB7323969}" srcOrd="1" destOrd="0" presId="urn:microsoft.com/office/officeart/2005/8/layout/pyramid1"/>
    <dgm:cxn modelId="{18B5CF93-E1DB-4CC3-8767-DE53AABF2735}" type="presParOf" srcId="{74A736DA-2F28-4DFF-9716-715BE524CB87}" destId="{B9FBB9B3-035A-4026-B08A-26BC56BCB994}" srcOrd="5" destOrd="0" presId="urn:microsoft.com/office/officeart/2005/8/layout/pyramid1"/>
    <dgm:cxn modelId="{AE377013-CE79-4B88-A6D6-A5CE543F534C}" type="presParOf" srcId="{B9FBB9B3-035A-4026-B08A-26BC56BCB994}" destId="{29657AF7-A097-49EC-83D7-953D7FD0194B}" srcOrd="0" destOrd="0" presId="urn:microsoft.com/office/officeart/2005/8/layout/pyramid1"/>
    <dgm:cxn modelId="{25C4B10C-727D-47E8-8A62-3FBC2F1483A7}" type="presParOf" srcId="{B9FBB9B3-035A-4026-B08A-26BC56BCB994}" destId="{4EB9FA3B-F4DB-492D-986B-0E0748AA7872}" srcOrd="1" destOrd="0" presId="urn:microsoft.com/office/officeart/2005/8/layout/pyramid1"/>
    <dgm:cxn modelId="{CCB9AD3C-0D1E-462A-867A-BF563DA83690}" type="presParOf" srcId="{74A736DA-2F28-4DFF-9716-715BE524CB87}" destId="{9E5B1BB7-4362-403C-90B3-52DBE65DF7B5}" srcOrd="6" destOrd="0" presId="urn:microsoft.com/office/officeart/2005/8/layout/pyramid1"/>
    <dgm:cxn modelId="{6A2B2DF4-8AE8-4901-A94A-27E502BCC828}" type="presParOf" srcId="{9E5B1BB7-4362-403C-90B3-52DBE65DF7B5}" destId="{DD5595BB-EC1A-4F0D-8225-97915CFA86C5}" srcOrd="0" destOrd="0" presId="urn:microsoft.com/office/officeart/2005/8/layout/pyramid1"/>
    <dgm:cxn modelId="{D1A69552-6DB3-4A49-B3E4-E86508D4A317}" type="presParOf" srcId="{9E5B1BB7-4362-403C-90B3-52DBE65DF7B5}" destId="{CBBF3B33-B7AA-4D8C-A4E4-70DD8118DFF0}" srcOrd="1" destOrd="0" presId="urn:microsoft.com/office/officeart/2005/8/layout/pyramid1"/>
    <dgm:cxn modelId="{2351E13D-6903-4E92-AE6F-9BF3EF9A1D38}" type="presParOf" srcId="{74A736DA-2F28-4DFF-9716-715BE524CB87}" destId="{95A698D7-B5DC-4B53-8119-1EE8BB72A933}" srcOrd="7" destOrd="0" presId="urn:microsoft.com/office/officeart/2005/8/layout/pyramid1"/>
    <dgm:cxn modelId="{789B7119-01F3-441A-89F1-02B5A57DE8FC}" type="presParOf" srcId="{95A698D7-B5DC-4B53-8119-1EE8BB72A933}" destId="{1C60B218-A0D2-4F8F-B8FB-2F53C04158D6}" srcOrd="0" destOrd="0" presId="urn:microsoft.com/office/officeart/2005/8/layout/pyramid1"/>
    <dgm:cxn modelId="{81613900-BACD-49AA-A7F9-78B14345CA3B}" type="presParOf" srcId="{95A698D7-B5DC-4B53-8119-1EE8BB72A933}" destId="{841EFF63-580A-4EC7-BC4D-C3663693E846}" srcOrd="1" destOrd="0" presId="urn:microsoft.com/office/officeart/2005/8/layout/pyramid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D238464-D6C5-411C-BF41-009BE51AE49A}">
      <dsp:nvSpPr>
        <dsp:cNvPr id="0" name=""/>
        <dsp:cNvSpPr/>
      </dsp:nvSpPr>
      <dsp:spPr>
        <a:xfrm>
          <a:off x="3825765" y="0"/>
          <a:ext cx="1093075" cy="682625"/>
        </a:xfrm>
        <a:prstGeom prst="trapezoid">
          <a:avLst>
            <a:gd name="adj" fmla="val 80064"/>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endParaRPr lang="en-US" sz="1100" kern="1200" dirty="0"/>
        </a:p>
        <a:p>
          <a:pPr marL="0" lvl="0" indent="0" algn="ctr" defTabSz="488950">
            <a:lnSpc>
              <a:spcPct val="90000"/>
            </a:lnSpc>
            <a:spcBef>
              <a:spcPct val="0"/>
            </a:spcBef>
            <a:spcAft>
              <a:spcPct val="35000"/>
            </a:spcAft>
            <a:buNone/>
          </a:pPr>
          <a:r>
            <a:rPr lang="en-US" sz="1800" kern="1200" dirty="0"/>
            <a:t>CCF</a:t>
          </a:r>
        </a:p>
      </dsp:txBody>
      <dsp:txXfrm>
        <a:off x="3825765" y="0"/>
        <a:ext cx="1093075" cy="682625"/>
      </dsp:txXfrm>
    </dsp:sp>
    <dsp:sp modelId="{EC5EDAA7-7CC6-46BF-97E9-CB21CF23414F}">
      <dsp:nvSpPr>
        <dsp:cNvPr id="0" name=""/>
        <dsp:cNvSpPr/>
      </dsp:nvSpPr>
      <dsp:spPr>
        <a:xfrm>
          <a:off x="3279227" y="682625"/>
          <a:ext cx="2186151" cy="682625"/>
        </a:xfrm>
        <a:prstGeom prst="trapezoid">
          <a:avLst>
            <a:gd name="adj" fmla="val 80064"/>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kern="1200" dirty="0"/>
            <a:t>DCCF</a:t>
          </a:r>
        </a:p>
      </dsp:txBody>
      <dsp:txXfrm>
        <a:off x="3661804" y="682625"/>
        <a:ext cx="1420998" cy="682625"/>
      </dsp:txXfrm>
    </dsp:sp>
    <dsp:sp modelId="{EF80ECE1-47A5-424A-B85B-0E07F020ADF5}">
      <dsp:nvSpPr>
        <dsp:cNvPr id="0" name=""/>
        <dsp:cNvSpPr/>
      </dsp:nvSpPr>
      <dsp:spPr>
        <a:xfrm>
          <a:off x="2732689" y="1365250"/>
          <a:ext cx="3279227" cy="682625"/>
        </a:xfrm>
        <a:prstGeom prst="trapezoid">
          <a:avLst>
            <a:gd name="adj" fmla="val 80064"/>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kern="1200" dirty="0"/>
            <a:t>CF</a:t>
          </a:r>
        </a:p>
      </dsp:txBody>
      <dsp:txXfrm>
        <a:off x="3306554" y="1365250"/>
        <a:ext cx="2131497" cy="682625"/>
      </dsp:txXfrm>
    </dsp:sp>
    <dsp:sp modelId="{0B3F8F7A-1F51-47CD-8841-BB1A1BF767DA}">
      <dsp:nvSpPr>
        <dsp:cNvPr id="0" name=""/>
        <dsp:cNvSpPr/>
      </dsp:nvSpPr>
      <dsp:spPr>
        <a:xfrm>
          <a:off x="346854" y="2047875"/>
          <a:ext cx="4372303" cy="682625"/>
        </a:xfrm>
        <a:prstGeom prst="trapezoid">
          <a:avLst>
            <a:gd name="adj" fmla="val 80064"/>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kern="1200" dirty="0"/>
            <a:t>DCF BFI Unit</a:t>
          </a:r>
        </a:p>
      </dsp:txBody>
      <dsp:txXfrm>
        <a:off x="1112007" y="2047875"/>
        <a:ext cx="2841997" cy="682625"/>
      </dsp:txXfrm>
    </dsp:sp>
    <dsp:sp modelId="{F1331A2D-036F-450F-967A-C9FD071B885B}">
      <dsp:nvSpPr>
        <dsp:cNvPr id="0" name=""/>
        <dsp:cNvSpPr/>
      </dsp:nvSpPr>
      <dsp:spPr>
        <a:xfrm>
          <a:off x="2522491" y="2719987"/>
          <a:ext cx="5465379" cy="682625"/>
        </a:xfrm>
        <a:prstGeom prst="trapezoid">
          <a:avLst>
            <a:gd name="adj" fmla="val 80064"/>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kern="1200" dirty="0"/>
            <a:t>Project Team (FAO)</a:t>
          </a:r>
        </a:p>
      </dsp:txBody>
      <dsp:txXfrm>
        <a:off x="3478932" y="2719987"/>
        <a:ext cx="3552496" cy="682625"/>
      </dsp:txXfrm>
    </dsp:sp>
    <dsp:sp modelId="{29657AF7-A097-49EC-83D7-953D7FD0194B}">
      <dsp:nvSpPr>
        <dsp:cNvPr id="0" name=""/>
        <dsp:cNvSpPr/>
      </dsp:nvSpPr>
      <dsp:spPr>
        <a:xfrm>
          <a:off x="1093075" y="3413125"/>
          <a:ext cx="6558455" cy="682625"/>
        </a:xfrm>
        <a:prstGeom prst="trapezoid">
          <a:avLst>
            <a:gd name="adj" fmla="val 80064"/>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kern="1200" dirty="0"/>
            <a:t>Supervisors</a:t>
          </a:r>
        </a:p>
      </dsp:txBody>
      <dsp:txXfrm>
        <a:off x="2240805" y="3413125"/>
        <a:ext cx="4262995" cy="682625"/>
      </dsp:txXfrm>
    </dsp:sp>
    <dsp:sp modelId="{DD5595BB-EC1A-4F0D-8225-97915CFA86C5}">
      <dsp:nvSpPr>
        <dsp:cNvPr id="0" name=""/>
        <dsp:cNvSpPr/>
      </dsp:nvSpPr>
      <dsp:spPr>
        <a:xfrm>
          <a:off x="546537" y="4095750"/>
          <a:ext cx="7651531" cy="682625"/>
        </a:xfrm>
        <a:prstGeom prst="trapezoid">
          <a:avLst>
            <a:gd name="adj" fmla="val 80064"/>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kern="1200" dirty="0"/>
            <a:t>QA/QC Team </a:t>
          </a:r>
        </a:p>
      </dsp:txBody>
      <dsp:txXfrm>
        <a:off x="1885555" y="4095750"/>
        <a:ext cx="4973495" cy="682625"/>
      </dsp:txXfrm>
    </dsp:sp>
    <dsp:sp modelId="{1C60B218-A0D2-4F8F-B8FB-2F53C04158D6}">
      <dsp:nvSpPr>
        <dsp:cNvPr id="0" name=""/>
        <dsp:cNvSpPr/>
      </dsp:nvSpPr>
      <dsp:spPr>
        <a:xfrm>
          <a:off x="0" y="4778375"/>
          <a:ext cx="8744607" cy="682625"/>
        </a:xfrm>
        <a:prstGeom prst="trapezoid">
          <a:avLst>
            <a:gd name="adj" fmla="val 80064"/>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kern="1200" dirty="0"/>
            <a:t>Field Team</a:t>
          </a:r>
        </a:p>
      </dsp:txBody>
      <dsp:txXfrm>
        <a:off x="1530306" y="4778375"/>
        <a:ext cx="5683994" cy="682625"/>
      </dsp:txXfrm>
    </dsp:sp>
  </dsp:spTree>
</dsp:drawing>
</file>

<file path=ppt/diagrams/layout1.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275402" cy="336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5588628" y="0"/>
            <a:ext cx="4275402" cy="336788"/>
          </a:xfrm>
          <a:prstGeom prst="rect">
            <a:avLst/>
          </a:prstGeom>
        </p:spPr>
        <p:txBody>
          <a:bodyPr vert="horz" lIns="91440" tIns="45720" rIns="91440" bIns="45720" rtlCol="0"/>
          <a:lstStyle>
            <a:lvl1pPr algn="r">
              <a:defRPr sz="1200"/>
            </a:lvl1pPr>
          </a:lstStyle>
          <a:p>
            <a:fld id="{0EA3DD78-BA97-4F35-86FF-BAF45E5DBA68}" type="datetimeFigureOut">
              <a:rPr lang="en-US" smtClean="0"/>
              <a:t>1/23/2017</a:t>
            </a:fld>
            <a:endParaRPr lang="en-US"/>
          </a:p>
        </p:txBody>
      </p:sp>
      <p:sp>
        <p:nvSpPr>
          <p:cNvPr id="4" name="Footer Placeholder 3"/>
          <p:cNvSpPr>
            <a:spLocks noGrp="1"/>
          </p:cNvSpPr>
          <p:nvPr>
            <p:ph type="ftr" sz="quarter" idx="2"/>
          </p:nvPr>
        </p:nvSpPr>
        <p:spPr>
          <a:xfrm>
            <a:off x="0" y="6397806"/>
            <a:ext cx="4275402" cy="336788"/>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5588628" y="6397806"/>
            <a:ext cx="4275402" cy="336788"/>
          </a:xfrm>
          <a:prstGeom prst="rect">
            <a:avLst/>
          </a:prstGeom>
        </p:spPr>
        <p:txBody>
          <a:bodyPr vert="horz" lIns="91440" tIns="45720" rIns="91440" bIns="45720" rtlCol="0" anchor="b"/>
          <a:lstStyle>
            <a:lvl1pPr algn="r">
              <a:defRPr sz="1200"/>
            </a:lvl1pPr>
          </a:lstStyle>
          <a:p>
            <a:fld id="{9E1443BE-8A11-4C61-9BD7-B7A8AA8C44EA}" type="slidenum">
              <a:rPr lang="en-US" smtClean="0"/>
              <a:t>‹#›</a:t>
            </a:fld>
            <a:endParaRPr lang="en-US"/>
          </a:p>
        </p:txBody>
      </p:sp>
    </p:spTree>
    <p:extLst>
      <p:ext uri="{BB962C8B-B14F-4D97-AF65-F5344CB8AC3E}">
        <p14:creationId xmlns:p14="http://schemas.microsoft.com/office/powerpoint/2010/main" val="70007613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275402" cy="33795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5588628" y="0"/>
            <a:ext cx="4275402" cy="337958"/>
          </a:xfrm>
          <a:prstGeom prst="rect">
            <a:avLst/>
          </a:prstGeom>
        </p:spPr>
        <p:txBody>
          <a:bodyPr vert="horz" lIns="91440" tIns="45720" rIns="91440" bIns="45720" rtlCol="0"/>
          <a:lstStyle>
            <a:lvl1pPr algn="r">
              <a:defRPr sz="1200"/>
            </a:lvl1pPr>
          </a:lstStyle>
          <a:p>
            <a:fld id="{40430488-8A30-499C-95C0-2E67AE59A44F}" type="datetimeFigureOut">
              <a:rPr lang="en-US" smtClean="0"/>
              <a:t>1/23/2017</a:t>
            </a:fld>
            <a:endParaRPr lang="en-US"/>
          </a:p>
        </p:txBody>
      </p:sp>
      <p:sp>
        <p:nvSpPr>
          <p:cNvPr id="4" name="Slide Image Placeholder 3"/>
          <p:cNvSpPr>
            <a:spLocks noGrp="1" noRot="1" noChangeAspect="1"/>
          </p:cNvSpPr>
          <p:nvPr>
            <p:ph type="sldImg" idx="2"/>
          </p:nvPr>
        </p:nvSpPr>
        <p:spPr>
          <a:xfrm>
            <a:off x="3417888" y="841375"/>
            <a:ext cx="3030537" cy="22733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986632" y="3241586"/>
            <a:ext cx="7893050" cy="265220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6397806"/>
            <a:ext cx="4275402" cy="33795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5588628" y="6397806"/>
            <a:ext cx="4275402" cy="337957"/>
          </a:xfrm>
          <a:prstGeom prst="rect">
            <a:avLst/>
          </a:prstGeom>
        </p:spPr>
        <p:txBody>
          <a:bodyPr vert="horz" lIns="91440" tIns="45720" rIns="91440" bIns="45720" rtlCol="0" anchor="b"/>
          <a:lstStyle>
            <a:lvl1pPr algn="r">
              <a:defRPr sz="1200"/>
            </a:lvl1pPr>
          </a:lstStyle>
          <a:p>
            <a:fld id="{4FF4A1F4-565A-4FF8-953D-D8C92818916C}" type="slidenum">
              <a:rPr lang="en-US" smtClean="0"/>
              <a:t>‹#›</a:t>
            </a:fld>
            <a:endParaRPr lang="en-US"/>
          </a:p>
        </p:txBody>
      </p:sp>
    </p:spTree>
    <p:extLst>
      <p:ext uri="{BB962C8B-B14F-4D97-AF65-F5344CB8AC3E}">
        <p14:creationId xmlns:p14="http://schemas.microsoft.com/office/powerpoint/2010/main" val="12101148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Courtesy: FAO-Bangladesh Forest Department 2016</a:t>
            </a:r>
          </a:p>
          <a:p>
            <a:endParaRPr lang="en-US"/>
          </a:p>
        </p:txBody>
      </p:sp>
      <p:sp>
        <p:nvSpPr>
          <p:cNvPr id="4" name="Slide Number Placeholder 3"/>
          <p:cNvSpPr>
            <a:spLocks noGrp="1"/>
          </p:cNvSpPr>
          <p:nvPr>
            <p:ph type="sldNum" sz="quarter" idx="10"/>
          </p:nvPr>
        </p:nvSpPr>
        <p:spPr/>
        <p:txBody>
          <a:bodyPr/>
          <a:lstStyle/>
          <a:p>
            <a:fld id="{4FF4A1F4-565A-4FF8-953D-D8C92818916C}" type="slidenum">
              <a:rPr lang="en-US" smtClean="0"/>
              <a:t>1</a:t>
            </a:fld>
            <a:endParaRPr lang="en-US"/>
          </a:p>
        </p:txBody>
      </p:sp>
    </p:spTree>
    <p:extLst>
      <p:ext uri="{BB962C8B-B14F-4D97-AF65-F5344CB8AC3E}">
        <p14:creationId xmlns:p14="http://schemas.microsoft.com/office/powerpoint/2010/main" val="39121226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6BB9C8F-251F-4F81-A46B-57FD73543EAB}" type="slidenum">
              <a:rPr lang="en-GB" smtClean="0">
                <a:solidFill>
                  <a:prstClr val="black"/>
                </a:solidFill>
              </a:rPr>
              <a:pPr/>
              <a:t>9</a:t>
            </a:fld>
            <a:endParaRPr lang="en-GB">
              <a:solidFill>
                <a:prstClr val="black"/>
              </a:solidFill>
            </a:endParaRPr>
          </a:p>
        </p:txBody>
      </p:sp>
    </p:spTree>
    <p:extLst>
      <p:ext uri="{BB962C8B-B14F-4D97-AF65-F5344CB8AC3E}">
        <p14:creationId xmlns:p14="http://schemas.microsoft.com/office/powerpoint/2010/main" val="19659720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1" y="1122364"/>
            <a:ext cx="7772400" cy="2387600"/>
          </a:xfrm>
        </p:spPr>
        <p:txBody>
          <a:bodyPr anchor="b"/>
          <a:lstStyle>
            <a:lvl1pPr algn="ctr">
              <a:defRPr sz="5700"/>
            </a:lvl1pPr>
          </a:lstStyle>
          <a:p>
            <a:r>
              <a:rPr lang="en-US"/>
              <a:t>Click to edit Master title style</a:t>
            </a:r>
            <a:endParaRPr lang="en-US" dirty="0"/>
          </a:p>
        </p:txBody>
      </p:sp>
      <p:sp>
        <p:nvSpPr>
          <p:cNvPr id="3" name="Subtitle 2"/>
          <p:cNvSpPr>
            <a:spLocks noGrp="1"/>
          </p:cNvSpPr>
          <p:nvPr>
            <p:ph type="subTitle" idx="1"/>
          </p:nvPr>
        </p:nvSpPr>
        <p:spPr>
          <a:xfrm>
            <a:off x="1143001" y="3602039"/>
            <a:ext cx="6858000" cy="1655762"/>
          </a:xfrm>
        </p:spPr>
        <p:txBody>
          <a:bodyPr/>
          <a:lstStyle>
            <a:lvl1pPr marL="0" indent="0" algn="ctr">
              <a:buNone/>
              <a:defRPr sz="2300"/>
            </a:lvl1pPr>
            <a:lvl2pPr marL="436496" indent="0" algn="ctr">
              <a:buNone/>
              <a:defRPr sz="1900"/>
            </a:lvl2pPr>
            <a:lvl3pPr marL="872993" indent="0" algn="ctr">
              <a:buNone/>
              <a:defRPr sz="1700"/>
            </a:lvl3pPr>
            <a:lvl4pPr marL="1309489" indent="0" algn="ctr">
              <a:buNone/>
              <a:defRPr sz="1500"/>
            </a:lvl4pPr>
            <a:lvl5pPr marL="1745987" indent="0" algn="ctr">
              <a:buNone/>
              <a:defRPr sz="1500"/>
            </a:lvl5pPr>
            <a:lvl6pPr marL="2182484" indent="0" algn="ctr">
              <a:buNone/>
              <a:defRPr sz="1500"/>
            </a:lvl6pPr>
            <a:lvl7pPr marL="2618980" indent="0" algn="ctr">
              <a:buNone/>
              <a:defRPr sz="1500"/>
            </a:lvl7pPr>
            <a:lvl8pPr marL="3055476" indent="0" algn="ctr">
              <a:buNone/>
              <a:defRPr sz="1500"/>
            </a:lvl8pPr>
            <a:lvl9pPr marL="3491973" indent="0" algn="ctr">
              <a:buNone/>
              <a:defRPr sz="15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lvl1pPr>
              <a:defRPr/>
            </a:lvl1pPr>
          </a:lstStyle>
          <a:p>
            <a:fld id="{096F4166-7FDF-4C68-B3FB-3E5DA9E61DCC}" type="datetimeFigureOut">
              <a:rPr lang="en-GB" altLang="en-US"/>
              <a:pPr/>
              <a:t>23/01/2017</a:t>
            </a:fld>
            <a:endParaRPr lang="en-GB" altLang="en-US"/>
          </a:p>
        </p:txBody>
      </p:sp>
      <p:sp>
        <p:nvSpPr>
          <p:cNvPr id="5" name="Footer Placeholder 4"/>
          <p:cNvSpPr>
            <a:spLocks noGrp="1"/>
          </p:cNvSpPr>
          <p:nvPr>
            <p:ph type="ftr" sz="quarter" idx="11"/>
          </p:nvPr>
        </p:nvSpPr>
        <p:spPr/>
        <p:txBody>
          <a:bodyPr/>
          <a:lstStyle>
            <a:lvl1pPr>
              <a:defRPr/>
            </a:lvl1pPr>
          </a:lstStyle>
          <a:p>
            <a:endParaRPr lang="en-GB" altLang="en-US"/>
          </a:p>
        </p:txBody>
      </p:sp>
      <p:sp>
        <p:nvSpPr>
          <p:cNvPr id="6" name="Slide Number Placeholder 5"/>
          <p:cNvSpPr>
            <a:spLocks noGrp="1"/>
          </p:cNvSpPr>
          <p:nvPr>
            <p:ph type="sldNum" sz="quarter" idx="12"/>
          </p:nvPr>
        </p:nvSpPr>
        <p:spPr/>
        <p:txBody>
          <a:bodyPr/>
          <a:lstStyle>
            <a:lvl1pPr>
              <a:defRPr/>
            </a:lvl1pPr>
          </a:lstStyle>
          <a:p>
            <a:fld id="{AA03152A-71B3-4AC7-B39B-AF9DF596109F}" type="slidenum">
              <a:rPr lang="en-GB" altLang="en-US"/>
              <a:pPr/>
              <a:t>‹#›</a:t>
            </a:fld>
            <a:endParaRPr lang="en-GB" altLang="en-US"/>
          </a:p>
        </p:txBody>
      </p:sp>
    </p:spTree>
    <p:extLst>
      <p:ext uri="{BB962C8B-B14F-4D97-AF65-F5344CB8AC3E}">
        <p14:creationId xmlns:p14="http://schemas.microsoft.com/office/powerpoint/2010/main" val="819279676"/>
      </p:ext>
    </p:extLst>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a:defRPr/>
            </a:lvl1pPr>
          </a:lstStyle>
          <a:p>
            <a:fld id="{FE439448-9FE2-4C77-A620-A924B910A869}" type="datetimeFigureOut">
              <a:rPr lang="en-GB" altLang="en-US"/>
              <a:pPr/>
              <a:t>23/01/2017</a:t>
            </a:fld>
            <a:endParaRPr lang="en-GB" altLang="en-US"/>
          </a:p>
        </p:txBody>
      </p:sp>
      <p:sp>
        <p:nvSpPr>
          <p:cNvPr id="5" name="Footer Placeholder 4"/>
          <p:cNvSpPr>
            <a:spLocks noGrp="1"/>
          </p:cNvSpPr>
          <p:nvPr>
            <p:ph type="ftr" sz="quarter" idx="11"/>
          </p:nvPr>
        </p:nvSpPr>
        <p:spPr/>
        <p:txBody>
          <a:bodyPr/>
          <a:lstStyle>
            <a:lvl1pPr>
              <a:defRPr/>
            </a:lvl1pPr>
          </a:lstStyle>
          <a:p>
            <a:endParaRPr lang="en-GB" altLang="en-US"/>
          </a:p>
        </p:txBody>
      </p:sp>
      <p:sp>
        <p:nvSpPr>
          <p:cNvPr id="6" name="Slide Number Placeholder 5"/>
          <p:cNvSpPr>
            <a:spLocks noGrp="1"/>
          </p:cNvSpPr>
          <p:nvPr>
            <p:ph type="sldNum" sz="quarter" idx="12"/>
          </p:nvPr>
        </p:nvSpPr>
        <p:spPr/>
        <p:txBody>
          <a:bodyPr/>
          <a:lstStyle>
            <a:lvl1pPr>
              <a:defRPr/>
            </a:lvl1pPr>
          </a:lstStyle>
          <a:p>
            <a:fld id="{81B44FF9-8B7F-468C-968E-E676F7D7A430}" type="slidenum">
              <a:rPr lang="en-GB" altLang="en-US"/>
              <a:pPr/>
              <a:t>‹#›</a:t>
            </a:fld>
            <a:endParaRPr lang="en-GB" altLang="en-US"/>
          </a:p>
        </p:txBody>
      </p:sp>
    </p:spTree>
    <p:extLst>
      <p:ext uri="{BB962C8B-B14F-4D97-AF65-F5344CB8AC3E}">
        <p14:creationId xmlns:p14="http://schemas.microsoft.com/office/powerpoint/2010/main" val="1112406026"/>
      </p:ext>
    </p:extLst>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6"/>
            <a:ext cx="1971676" cy="581183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2" y="365126"/>
            <a:ext cx="5800725" cy="581183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a:defRPr/>
            </a:lvl1pPr>
          </a:lstStyle>
          <a:p>
            <a:fld id="{3DD083BB-08E0-440F-8DDC-9CFF5C05BC73}" type="datetimeFigureOut">
              <a:rPr lang="en-GB" altLang="en-US"/>
              <a:pPr/>
              <a:t>23/01/2017</a:t>
            </a:fld>
            <a:endParaRPr lang="en-GB" altLang="en-US"/>
          </a:p>
        </p:txBody>
      </p:sp>
      <p:sp>
        <p:nvSpPr>
          <p:cNvPr id="5" name="Footer Placeholder 4"/>
          <p:cNvSpPr>
            <a:spLocks noGrp="1"/>
          </p:cNvSpPr>
          <p:nvPr>
            <p:ph type="ftr" sz="quarter" idx="11"/>
          </p:nvPr>
        </p:nvSpPr>
        <p:spPr/>
        <p:txBody>
          <a:bodyPr/>
          <a:lstStyle>
            <a:lvl1pPr>
              <a:defRPr/>
            </a:lvl1pPr>
          </a:lstStyle>
          <a:p>
            <a:endParaRPr lang="en-GB" altLang="en-US"/>
          </a:p>
        </p:txBody>
      </p:sp>
      <p:sp>
        <p:nvSpPr>
          <p:cNvPr id="6" name="Slide Number Placeholder 5"/>
          <p:cNvSpPr>
            <a:spLocks noGrp="1"/>
          </p:cNvSpPr>
          <p:nvPr>
            <p:ph type="sldNum" sz="quarter" idx="12"/>
          </p:nvPr>
        </p:nvSpPr>
        <p:spPr/>
        <p:txBody>
          <a:bodyPr/>
          <a:lstStyle>
            <a:lvl1pPr>
              <a:defRPr/>
            </a:lvl1pPr>
          </a:lstStyle>
          <a:p>
            <a:fld id="{E4AACF09-18D0-4B50-A541-0FF25DF9F8EA}" type="slidenum">
              <a:rPr lang="en-GB" altLang="en-US"/>
              <a:pPr/>
              <a:t>‹#›</a:t>
            </a:fld>
            <a:endParaRPr lang="en-GB" altLang="en-US"/>
          </a:p>
        </p:txBody>
      </p:sp>
    </p:spTree>
    <p:extLst>
      <p:ext uri="{BB962C8B-B14F-4D97-AF65-F5344CB8AC3E}">
        <p14:creationId xmlns:p14="http://schemas.microsoft.com/office/powerpoint/2010/main" val="3784230088"/>
      </p:ext>
    </p:extLst>
  </p:cSld>
  <p:clrMapOvr>
    <a:masterClrMapping/>
  </p:clrMapOvr>
  <p:transition spd="med">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1" y="1122364"/>
            <a:ext cx="6858000" cy="2387600"/>
          </a:xfrm>
        </p:spPr>
        <p:txBody>
          <a:bodyPr anchor="b"/>
          <a:lstStyle>
            <a:lvl1pPr algn="ctr">
              <a:defRPr sz="4053"/>
            </a:lvl1pPr>
          </a:lstStyle>
          <a:p>
            <a:r>
              <a:rPr lang="en-US"/>
              <a:t>Click to edit Master title style</a:t>
            </a:r>
          </a:p>
        </p:txBody>
      </p:sp>
      <p:sp>
        <p:nvSpPr>
          <p:cNvPr id="3" name="Subtitle 2"/>
          <p:cNvSpPr>
            <a:spLocks noGrp="1"/>
          </p:cNvSpPr>
          <p:nvPr>
            <p:ph type="subTitle" idx="1"/>
          </p:nvPr>
        </p:nvSpPr>
        <p:spPr>
          <a:xfrm>
            <a:off x="1143001" y="3602039"/>
            <a:ext cx="6858000" cy="1655762"/>
          </a:xfrm>
        </p:spPr>
        <p:txBody>
          <a:bodyPr/>
          <a:lstStyle>
            <a:lvl1pPr marL="0" indent="0" algn="ctr">
              <a:buNone/>
              <a:defRPr sz="1622"/>
            </a:lvl1pPr>
            <a:lvl2pPr marL="308816" indent="0" algn="ctr">
              <a:buNone/>
              <a:defRPr sz="1352"/>
            </a:lvl2pPr>
            <a:lvl3pPr marL="617631" indent="0" algn="ctr">
              <a:buNone/>
              <a:defRPr sz="1217"/>
            </a:lvl3pPr>
            <a:lvl4pPr marL="926447" indent="0" algn="ctr">
              <a:buNone/>
              <a:defRPr sz="1080"/>
            </a:lvl4pPr>
            <a:lvl5pPr marL="1235264" indent="0" algn="ctr">
              <a:buNone/>
              <a:defRPr sz="1080"/>
            </a:lvl5pPr>
            <a:lvl6pPr marL="1544079" indent="0" algn="ctr">
              <a:buNone/>
              <a:defRPr sz="1080"/>
            </a:lvl6pPr>
            <a:lvl7pPr marL="1852895" indent="0" algn="ctr">
              <a:buNone/>
              <a:defRPr sz="1080"/>
            </a:lvl7pPr>
            <a:lvl8pPr marL="2161710" indent="0" algn="ctr">
              <a:buNone/>
              <a:defRPr sz="1080"/>
            </a:lvl8pPr>
            <a:lvl9pPr marL="2470526" indent="0" algn="ctr">
              <a:buNone/>
              <a:defRPr sz="1080"/>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fld id="{9DB7125D-C926-46EA-94BF-02955DB02FCD}" type="datetimeFigureOut">
              <a:rPr lang="en-GB" altLang="en-US"/>
              <a:pPr/>
              <a:t>23/01/2017</a:t>
            </a:fld>
            <a:endParaRPr lang="en-GB" altLang="en-US"/>
          </a:p>
        </p:txBody>
      </p:sp>
      <p:sp>
        <p:nvSpPr>
          <p:cNvPr id="5" name="Footer Placeholder 4"/>
          <p:cNvSpPr>
            <a:spLocks noGrp="1"/>
          </p:cNvSpPr>
          <p:nvPr>
            <p:ph type="ftr" sz="quarter" idx="11"/>
          </p:nvPr>
        </p:nvSpPr>
        <p:spPr/>
        <p:txBody>
          <a:bodyPr/>
          <a:lstStyle>
            <a:lvl1pPr>
              <a:defRPr/>
            </a:lvl1pPr>
          </a:lstStyle>
          <a:p>
            <a:endParaRPr lang="en-GB" altLang="en-US"/>
          </a:p>
        </p:txBody>
      </p:sp>
      <p:sp>
        <p:nvSpPr>
          <p:cNvPr id="6" name="Slide Number Placeholder 5"/>
          <p:cNvSpPr>
            <a:spLocks noGrp="1"/>
          </p:cNvSpPr>
          <p:nvPr>
            <p:ph type="sldNum" sz="quarter" idx="12"/>
          </p:nvPr>
        </p:nvSpPr>
        <p:spPr/>
        <p:txBody>
          <a:bodyPr/>
          <a:lstStyle>
            <a:lvl1pPr>
              <a:defRPr/>
            </a:lvl1pPr>
          </a:lstStyle>
          <a:p>
            <a:fld id="{9061C58B-C1A8-46A2-8685-8F9546F531DB}" type="slidenum">
              <a:rPr lang="en-GB" altLang="en-US"/>
              <a:pPr/>
              <a:t>‹#›</a:t>
            </a:fld>
            <a:endParaRPr lang="en-GB" altLang="en-US"/>
          </a:p>
        </p:txBody>
      </p:sp>
    </p:spTree>
    <p:extLst>
      <p:ext uri="{BB962C8B-B14F-4D97-AF65-F5344CB8AC3E}">
        <p14:creationId xmlns:p14="http://schemas.microsoft.com/office/powerpoint/2010/main" val="1487251816"/>
      </p:ext>
    </p:extLst>
  </p:cSld>
  <p:clrMapOvr>
    <a:masterClrMapping/>
  </p:clrMapOvr>
  <p:transitio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fld id="{DD410B52-05FE-4EB1-863B-8C4B5F051A60}" type="datetimeFigureOut">
              <a:rPr lang="en-GB" altLang="en-US"/>
              <a:pPr/>
              <a:t>23/01/2017</a:t>
            </a:fld>
            <a:endParaRPr lang="en-GB" altLang="en-US"/>
          </a:p>
        </p:txBody>
      </p:sp>
      <p:sp>
        <p:nvSpPr>
          <p:cNvPr id="5" name="Footer Placeholder 4"/>
          <p:cNvSpPr>
            <a:spLocks noGrp="1"/>
          </p:cNvSpPr>
          <p:nvPr>
            <p:ph type="ftr" sz="quarter" idx="11"/>
          </p:nvPr>
        </p:nvSpPr>
        <p:spPr/>
        <p:txBody>
          <a:bodyPr/>
          <a:lstStyle>
            <a:lvl1pPr>
              <a:defRPr/>
            </a:lvl1pPr>
          </a:lstStyle>
          <a:p>
            <a:endParaRPr lang="en-GB" altLang="en-US"/>
          </a:p>
        </p:txBody>
      </p:sp>
      <p:sp>
        <p:nvSpPr>
          <p:cNvPr id="6" name="Slide Number Placeholder 5"/>
          <p:cNvSpPr>
            <a:spLocks noGrp="1"/>
          </p:cNvSpPr>
          <p:nvPr>
            <p:ph type="sldNum" sz="quarter" idx="12"/>
          </p:nvPr>
        </p:nvSpPr>
        <p:spPr/>
        <p:txBody>
          <a:bodyPr/>
          <a:lstStyle>
            <a:lvl1pPr>
              <a:defRPr/>
            </a:lvl1pPr>
          </a:lstStyle>
          <a:p>
            <a:fld id="{0E3ACAA0-B69F-49DB-B7BA-B584DDFF5AA7}" type="slidenum">
              <a:rPr lang="en-GB" altLang="en-US"/>
              <a:pPr/>
              <a:t>‹#›</a:t>
            </a:fld>
            <a:endParaRPr lang="en-GB" altLang="en-US"/>
          </a:p>
        </p:txBody>
      </p:sp>
    </p:spTree>
    <p:extLst>
      <p:ext uri="{BB962C8B-B14F-4D97-AF65-F5344CB8AC3E}">
        <p14:creationId xmlns:p14="http://schemas.microsoft.com/office/powerpoint/2010/main" val="3678099518"/>
      </p:ext>
    </p:extLst>
  </p:cSld>
  <p:clrMapOvr>
    <a:masterClrMapping/>
  </p:clrMapOvr>
  <p:transition spd="med">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7" y="1709740"/>
            <a:ext cx="7886699" cy="2852738"/>
          </a:xfrm>
        </p:spPr>
        <p:txBody>
          <a:bodyPr anchor="b"/>
          <a:lstStyle>
            <a:lvl1pPr>
              <a:defRPr sz="4053"/>
            </a:lvl1pPr>
          </a:lstStyle>
          <a:p>
            <a:r>
              <a:rPr lang="en-US"/>
              <a:t>Click to edit Master title style</a:t>
            </a:r>
          </a:p>
        </p:txBody>
      </p:sp>
      <p:sp>
        <p:nvSpPr>
          <p:cNvPr id="3" name="Text Placeholder 2"/>
          <p:cNvSpPr>
            <a:spLocks noGrp="1"/>
          </p:cNvSpPr>
          <p:nvPr>
            <p:ph type="body" idx="1"/>
          </p:nvPr>
        </p:nvSpPr>
        <p:spPr>
          <a:xfrm>
            <a:off x="623887" y="4589464"/>
            <a:ext cx="7886699" cy="1500188"/>
          </a:xfrm>
        </p:spPr>
        <p:txBody>
          <a:bodyPr/>
          <a:lstStyle>
            <a:lvl1pPr marL="0" indent="0">
              <a:buNone/>
              <a:defRPr sz="1622">
                <a:solidFill>
                  <a:schemeClr val="tx1">
                    <a:tint val="75000"/>
                  </a:schemeClr>
                </a:solidFill>
              </a:defRPr>
            </a:lvl1pPr>
            <a:lvl2pPr marL="308816" indent="0">
              <a:buNone/>
              <a:defRPr sz="1352">
                <a:solidFill>
                  <a:schemeClr val="tx1">
                    <a:tint val="75000"/>
                  </a:schemeClr>
                </a:solidFill>
              </a:defRPr>
            </a:lvl2pPr>
            <a:lvl3pPr marL="617631" indent="0">
              <a:buNone/>
              <a:defRPr sz="1217">
                <a:solidFill>
                  <a:schemeClr val="tx1">
                    <a:tint val="75000"/>
                  </a:schemeClr>
                </a:solidFill>
              </a:defRPr>
            </a:lvl3pPr>
            <a:lvl4pPr marL="926447" indent="0">
              <a:buNone/>
              <a:defRPr sz="1080">
                <a:solidFill>
                  <a:schemeClr val="tx1">
                    <a:tint val="75000"/>
                  </a:schemeClr>
                </a:solidFill>
              </a:defRPr>
            </a:lvl4pPr>
            <a:lvl5pPr marL="1235264" indent="0">
              <a:buNone/>
              <a:defRPr sz="1080">
                <a:solidFill>
                  <a:schemeClr val="tx1">
                    <a:tint val="75000"/>
                  </a:schemeClr>
                </a:solidFill>
              </a:defRPr>
            </a:lvl5pPr>
            <a:lvl6pPr marL="1544079" indent="0">
              <a:buNone/>
              <a:defRPr sz="1080">
                <a:solidFill>
                  <a:schemeClr val="tx1">
                    <a:tint val="75000"/>
                  </a:schemeClr>
                </a:solidFill>
              </a:defRPr>
            </a:lvl6pPr>
            <a:lvl7pPr marL="1852895" indent="0">
              <a:buNone/>
              <a:defRPr sz="1080">
                <a:solidFill>
                  <a:schemeClr val="tx1">
                    <a:tint val="75000"/>
                  </a:schemeClr>
                </a:solidFill>
              </a:defRPr>
            </a:lvl7pPr>
            <a:lvl8pPr marL="2161710" indent="0">
              <a:buNone/>
              <a:defRPr sz="1080">
                <a:solidFill>
                  <a:schemeClr val="tx1">
                    <a:tint val="75000"/>
                  </a:schemeClr>
                </a:solidFill>
              </a:defRPr>
            </a:lvl8pPr>
            <a:lvl9pPr marL="2470526" indent="0">
              <a:buNone/>
              <a:defRPr sz="108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lvl1pPr>
              <a:defRPr/>
            </a:lvl1pPr>
          </a:lstStyle>
          <a:p>
            <a:fld id="{F98B63E5-CD82-471C-A007-49B5C1B555F3}" type="datetimeFigureOut">
              <a:rPr lang="en-GB" altLang="en-US"/>
              <a:pPr/>
              <a:t>23/01/2017</a:t>
            </a:fld>
            <a:endParaRPr lang="en-GB" altLang="en-US"/>
          </a:p>
        </p:txBody>
      </p:sp>
      <p:sp>
        <p:nvSpPr>
          <p:cNvPr id="5" name="Footer Placeholder 4"/>
          <p:cNvSpPr>
            <a:spLocks noGrp="1"/>
          </p:cNvSpPr>
          <p:nvPr>
            <p:ph type="ftr" sz="quarter" idx="11"/>
          </p:nvPr>
        </p:nvSpPr>
        <p:spPr/>
        <p:txBody>
          <a:bodyPr/>
          <a:lstStyle>
            <a:lvl1pPr>
              <a:defRPr/>
            </a:lvl1pPr>
          </a:lstStyle>
          <a:p>
            <a:endParaRPr lang="en-GB" altLang="en-US"/>
          </a:p>
        </p:txBody>
      </p:sp>
      <p:sp>
        <p:nvSpPr>
          <p:cNvPr id="6" name="Slide Number Placeholder 5"/>
          <p:cNvSpPr>
            <a:spLocks noGrp="1"/>
          </p:cNvSpPr>
          <p:nvPr>
            <p:ph type="sldNum" sz="quarter" idx="12"/>
          </p:nvPr>
        </p:nvSpPr>
        <p:spPr/>
        <p:txBody>
          <a:bodyPr/>
          <a:lstStyle>
            <a:lvl1pPr>
              <a:defRPr/>
            </a:lvl1pPr>
          </a:lstStyle>
          <a:p>
            <a:fld id="{25ED9968-00DF-4DB3-80A0-F0EBBEE525AE}" type="slidenum">
              <a:rPr lang="en-GB" altLang="en-US"/>
              <a:pPr/>
              <a:t>‹#›</a:t>
            </a:fld>
            <a:endParaRPr lang="en-GB" altLang="en-US"/>
          </a:p>
        </p:txBody>
      </p:sp>
    </p:spTree>
    <p:extLst>
      <p:ext uri="{BB962C8B-B14F-4D97-AF65-F5344CB8AC3E}">
        <p14:creationId xmlns:p14="http://schemas.microsoft.com/office/powerpoint/2010/main" val="2642787206"/>
      </p:ext>
    </p:extLst>
  </p:cSld>
  <p:clrMapOvr>
    <a:masterClrMapping/>
  </p:clrMapOvr>
  <p:transition spd="med">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1" y="1825624"/>
            <a:ext cx="3886199"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2" y="1825624"/>
            <a:ext cx="3886199"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fld id="{D4EBF385-AE96-4160-A269-F7A1CCB65F33}" type="datetimeFigureOut">
              <a:rPr lang="en-GB" altLang="en-US"/>
              <a:pPr/>
              <a:t>23/01/2017</a:t>
            </a:fld>
            <a:endParaRPr lang="en-GB" altLang="en-US"/>
          </a:p>
        </p:txBody>
      </p:sp>
      <p:sp>
        <p:nvSpPr>
          <p:cNvPr id="6" name="Footer Placeholder 4"/>
          <p:cNvSpPr>
            <a:spLocks noGrp="1"/>
          </p:cNvSpPr>
          <p:nvPr>
            <p:ph type="ftr" sz="quarter" idx="11"/>
          </p:nvPr>
        </p:nvSpPr>
        <p:spPr/>
        <p:txBody>
          <a:bodyPr/>
          <a:lstStyle>
            <a:lvl1pPr>
              <a:defRPr/>
            </a:lvl1pPr>
          </a:lstStyle>
          <a:p>
            <a:endParaRPr lang="en-GB" altLang="en-US"/>
          </a:p>
        </p:txBody>
      </p:sp>
      <p:sp>
        <p:nvSpPr>
          <p:cNvPr id="7" name="Slide Number Placeholder 5"/>
          <p:cNvSpPr>
            <a:spLocks noGrp="1"/>
          </p:cNvSpPr>
          <p:nvPr>
            <p:ph type="sldNum" sz="quarter" idx="12"/>
          </p:nvPr>
        </p:nvSpPr>
        <p:spPr/>
        <p:txBody>
          <a:bodyPr/>
          <a:lstStyle>
            <a:lvl1pPr>
              <a:defRPr/>
            </a:lvl1pPr>
          </a:lstStyle>
          <a:p>
            <a:fld id="{D338F1CC-2411-45D1-9836-D472984DD3E7}" type="slidenum">
              <a:rPr lang="en-GB" altLang="en-US"/>
              <a:pPr/>
              <a:t>‹#›</a:t>
            </a:fld>
            <a:endParaRPr lang="en-GB" altLang="en-US"/>
          </a:p>
        </p:txBody>
      </p:sp>
    </p:spTree>
    <p:extLst>
      <p:ext uri="{BB962C8B-B14F-4D97-AF65-F5344CB8AC3E}">
        <p14:creationId xmlns:p14="http://schemas.microsoft.com/office/powerpoint/2010/main" val="1634191582"/>
      </p:ext>
    </p:extLst>
  </p:cSld>
  <p:clrMapOvr>
    <a:masterClrMapping/>
  </p:clrMapOvr>
  <p:transition spd="med">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2" y="365126"/>
            <a:ext cx="7886699" cy="1325564"/>
          </a:xfrm>
        </p:spPr>
        <p:txBody>
          <a:bodyPr/>
          <a:lstStyle/>
          <a:p>
            <a:r>
              <a:rPr lang="en-US"/>
              <a:t>Click to edit Master title style</a:t>
            </a:r>
          </a:p>
        </p:txBody>
      </p:sp>
      <p:sp>
        <p:nvSpPr>
          <p:cNvPr id="3" name="Text Placeholder 2"/>
          <p:cNvSpPr>
            <a:spLocks noGrp="1"/>
          </p:cNvSpPr>
          <p:nvPr>
            <p:ph type="body" idx="1"/>
          </p:nvPr>
        </p:nvSpPr>
        <p:spPr>
          <a:xfrm>
            <a:off x="629843" y="1681163"/>
            <a:ext cx="3868340" cy="823913"/>
          </a:xfrm>
        </p:spPr>
        <p:txBody>
          <a:bodyPr anchor="b"/>
          <a:lstStyle>
            <a:lvl1pPr marL="0" indent="0">
              <a:buNone/>
              <a:defRPr sz="1622" b="1"/>
            </a:lvl1pPr>
            <a:lvl2pPr marL="308816" indent="0">
              <a:buNone/>
              <a:defRPr sz="1352" b="1"/>
            </a:lvl2pPr>
            <a:lvl3pPr marL="617631" indent="0">
              <a:buNone/>
              <a:defRPr sz="1217" b="1"/>
            </a:lvl3pPr>
            <a:lvl4pPr marL="926447" indent="0">
              <a:buNone/>
              <a:defRPr sz="1080" b="1"/>
            </a:lvl4pPr>
            <a:lvl5pPr marL="1235264" indent="0">
              <a:buNone/>
              <a:defRPr sz="1080" b="1"/>
            </a:lvl5pPr>
            <a:lvl6pPr marL="1544079" indent="0">
              <a:buNone/>
              <a:defRPr sz="1080" b="1"/>
            </a:lvl6pPr>
            <a:lvl7pPr marL="1852895" indent="0">
              <a:buNone/>
              <a:defRPr sz="1080" b="1"/>
            </a:lvl7pPr>
            <a:lvl8pPr marL="2161710" indent="0">
              <a:buNone/>
              <a:defRPr sz="1080" b="1"/>
            </a:lvl8pPr>
            <a:lvl9pPr marL="2470526" indent="0">
              <a:buNone/>
              <a:defRPr sz="1080" b="1"/>
            </a:lvl9pPr>
          </a:lstStyle>
          <a:p>
            <a:pPr lvl="0"/>
            <a:r>
              <a:rPr lang="en-US"/>
              <a:t>Edit Master text styles</a:t>
            </a:r>
          </a:p>
        </p:txBody>
      </p:sp>
      <p:sp>
        <p:nvSpPr>
          <p:cNvPr id="4" name="Content Placeholder 3"/>
          <p:cNvSpPr>
            <a:spLocks noGrp="1"/>
          </p:cNvSpPr>
          <p:nvPr>
            <p:ph sz="half" idx="2"/>
          </p:nvPr>
        </p:nvSpPr>
        <p:spPr>
          <a:xfrm>
            <a:off x="629843"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1" y="1681163"/>
            <a:ext cx="3887390" cy="823913"/>
          </a:xfrm>
        </p:spPr>
        <p:txBody>
          <a:bodyPr anchor="b"/>
          <a:lstStyle>
            <a:lvl1pPr marL="0" indent="0">
              <a:buNone/>
              <a:defRPr sz="1622" b="1"/>
            </a:lvl1pPr>
            <a:lvl2pPr marL="308816" indent="0">
              <a:buNone/>
              <a:defRPr sz="1352" b="1"/>
            </a:lvl2pPr>
            <a:lvl3pPr marL="617631" indent="0">
              <a:buNone/>
              <a:defRPr sz="1217" b="1"/>
            </a:lvl3pPr>
            <a:lvl4pPr marL="926447" indent="0">
              <a:buNone/>
              <a:defRPr sz="1080" b="1"/>
            </a:lvl4pPr>
            <a:lvl5pPr marL="1235264" indent="0">
              <a:buNone/>
              <a:defRPr sz="1080" b="1"/>
            </a:lvl5pPr>
            <a:lvl6pPr marL="1544079" indent="0">
              <a:buNone/>
              <a:defRPr sz="1080" b="1"/>
            </a:lvl6pPr>
            <a:lvl7pPr marL="1852895" indent="0">
              <a:buNone/>
              <a:defRPr sz="1080" b="1"/>
            </a:lvl7pPr>
            <a:lvl8pPr marL="2161710" indent="0">
              <a:buNone/>
              <a:defRPr sz="1080" b="1"/>
            </a:lvl8pPr>
            <a:lvl9pPr marL="2470526" indent="0">
              <a:buNone/>
              <a:defRPr sz="1080" b="1"/>
            </a:lvl9pPr>
          </a:lstStyle>
          <a:p>
            <a:pPr lvl="0"/>
            <a:r>
              <a:rPr lang="en-US"/>
              <a:t>Edit Master text styles</a:t>
            </a:r>
          </a:p>
        </p:txBody>
      </p:sp>
      <p:sp>
        <p:nvSpPr>
          <p:cNvPr id="6" name="Content Placeholder 5"/>
          <p:cNvSpPr>
            <a:spLocks noGrp="1"/>
          </p:cNvSpPr>
          <p:nvPr>
            <p:ph sz="quarter" idx="4"/>
          </p:nvPr>
        </p:nvSpPr>
        <p:spPr>
          <a:xfrm>
            <a:off x="4629151" y="2505075"/>
            <a:ext cx="388739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fld id="{5BBEB531-35A0-4F6D-A6A5-6D9A642ED61C}" type="datetimeFigureOut">
              <a:rPr lang="en-GB" altLang="en-US"/>
              <a:pPr/>
              <a:t>23/01/2017</a:t>
            </a:fld>
            <a:endParaRPr lang="en-GB" altLang="en-US"/>
          </a:p>
        </p:txBody>
      </p:sp>
      <p:sp>
        <p:nvSpPr>
          <p:cNvPr id="8" name="Footer Placeholder 4"/>
          <p:cNvSpPr>
            <a:spLocks noGrp="1"/>
          </p:cNvSpPr>
          <p:nvPr>
            <p:ph type="ftr" sz="quarter" idx="11"/>
          </p:nvPr>
        </p:nvSpPr>
        <p:spPr/>
        <p:txBody>
          <a:bodyPr/>
          <a:lstStyle>
            <a:lvl1pPr>
              <a:defRPr/>
            </a:lvl1pPr>
          </a:lstStyle>
          <a:p>
            <a:endParaRPr lang="en-GB" altLang="en-US"/>
          </a:p>
        </p:txBody>
      </p:sp>
      <p:sp>
        <p:nvSpPr>
          <p:cNvPr id="9" name="Slide Number Placeholder 5"/>
          <p:cNvSpPr>
            <a:spLocks noGrp="1"/>
          </p:cNvSpPr>
          <p:nvPr>
            <p:ph type="sldNum" sz="quarter" idx="12"/>
          </p:nvPr>
        </p:nvSpPr>
        <p:spPr/>
        <p:txBody>
          <a:bodyPr/>
          <a:lstStyle>
            <a:lvl1pPr>
              <a:defRPr/>
            </a:lvl1pPr>
          </a:lstStyle>
          <a:p>
            <a:fld id="{4601994F-B8EA-4F92-AEA5-9815CD819DE1}" type="slidenum">
              <a:rPr lang="en-GB" altLang="en-US"/>
              <a:pPr/>
              <a:t>‹#›</a:t>
            </a:fld>
            <a:endParaRPr lang="en-GB" altLang="en-US"/>
          </a:p>
        </p:txBody>
      </p:sp>
    </p:spTree>
    <p:extLst>
      <p:ext uri="{BB962C8B-B14F-4D97-AF65-F5344CB8AC3E}">
        <p14:creationId xmlns:p14="http://schemas.microsoft.com/office/powerpoint/2010/main" val="1384808055"/>
      </p:ext>
    </p:extLst>
  </p:cSld>
  <p:clrMapOvr>
    <a:masterClrMapping/>
  </p:clrMapOvr>
  <p:transition spd="med">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fld id="{2EFA0F30-8FA2-4336-B4F9-5A48CE2AA2D8}" type="datetimeFigureOut">
              <a:rPr lang="en-GB" altLang="en-US"/>
              <a:pPr/>
              <a:t>23/01/2017</a:t>
            </a:fld>
            <a:endParaRPr lang="en-GB" altLang="en-US"/>
          </a:p>
        </p:txBody>
      </p:sp>
      <p:sp>
        <p:nvSpPr>
          <p:cNvPr id="4" name="Footer Placeholder 4"/>
          <p:cNvSpPr>
            <a:spLocks noGrp="1"/>
          </p:cNvSpPr>
          <p:nvPr>
            <p:ph type="ftr" sz="quarter" idx="11"/>
          </p:nvPr>
        </p:nvSpPr>
        <p:spPr/>
        <p:txBody>
          <a:bodyPr/>
          <a:lstStyle>
            <a:lvl1pPr>
              <a:defRPr/>
            </a:lvl1pPr>
          </a:lstStyle>
          <a:p>
            <a:endParaRPr lang="en-GB" altLang="en-US"/>
          </a:p>
        </p:txBody>
      </p:sp>
      <p:sp>
        <p:nvSpPr>
          <p:cNvPr id="5" name="Slide Number Placeholder 5"/>
          <p:cNvSpPr>
            <a:spLocks noGrp="1"/>
          </p:cNvSpPr>
          <p:nvPr>
            <p:ph type="sldNum" sz="quarter" idx="12"/>
          </p:nvPr>
        </p:nvSpPr>
        <p:spPr/>
        <p:txBody>
          <a:bodyPr/>
          <a:lstStyle>
            <a:lvl1pPr>
              <a:defRPr/>
            </a:lvl1pPr>
          </a:lstStyle>
          <a:p>
            <a:fld id="{72CC6D2E-2C43-43F3-BCA2-8AE75352F0C9}" type="slidenum">
              <a:rPr lang="en-GB" altLang="en-US"/>
              <a:pPr/>
              <a:t>‹#›</a:t>
            </a:fld>
            <a:endParaRPr lang="en-GB" altLang="en-US"/>
          </a:p>
        </p:txBody>
      </p:sp>
      <p:pic>
        <p:nvPicPr>
          <p:cNvPr id="6" name="Picture 1"/>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350" y="-22486"/>
            <a:ext cx="9137650" cy="683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25996005"/>
      </p:ext>
    </p:extLst>
  </p:cSld>
  <p:clrMapOvr>
    <a:masterClrMapping/>
  </p:clrMapOvr>
  <p:transition spd="med">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fld id="{C32F3F2F-8F0E-4A42-BB81-88CC00B39934}" type="datetimeFigureOut">
              <a:rPr lang="en-GB" altLang="en-US"/>
              <a:pPr/>
              <a:t>23/01/2017</a:t>
            </a:fld>
            <a:endParaRPr lang="en-GB" altLang="en-US"/>
          </a:p>
        </p:txBody>
      </p:sp>
      <p:sp>
        <p:nvSpPr>
          <p:cNvPr id="3" name="Footer Placeholder 4"/>
          <p:cNvSpPr>
            <a:spLocks noGrp="1"/>
          </p:cNvSpPr>
          <p:nvPr>
            <p:ph type="ftr" sz="quarter" idx="11"/>
          </p:nvPr>
        </p:nvSpPr>
        <p:spPr/>
        <p:txBody>
          <a:bodyPr/>
          <a:lstStyle>
            <a:lvl1pPr>
              <a:defRPr/>
            </a:lvl1pPr>
          </a:lstStyle>
          <a:p>
            <a:endParaRPr lang="en-GB" altLang="en-US"/>
          </a:p>
        </p:txBody>
      </p:sp>
      <p:sp>
        <p:nvSpPr>
          <p:cNvPr id="4" name="Slide Number Placeholder 5"/>
          <p:cNvSpPr>
            <a:spLocks noGrp="1"/>
          </p:cNvSpPr>
          <p:nvPr>
            <p:ph type="sldNum" sz="quarter" idx="12"/>
          </p:nvPr>
        </p:nvSpPr>
        <p:spPr/>
        <p:txBody>
          <a:bodyPr/>
          <a:lstStyle>
            <a:lvl1pPr>
              <a:defRPr/>
            </a:lvl1pPr>
          </a:lstStyle>
          <a:p>
            <a:fld id="{B1D12990-30BD-4E8D-8820-21BC486ADAE1}" type="slidenum">
              <a:rPr lang="en-GB" altLang="en-US"/>
              <a:pPr/>
              <a:t>‹#›</a:t>
            </a:fld>
            <a:endParaRPr lang="en-GB" altLang="en-US"/>
          </a:p>
        </p:txBody>
      </p:sp>
      <p:pic>
        <p:nvPicPr>
          <p:cNvPr id="5" name="Picture 1"/>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350" y="-22486"/>
            <a:ext cx="9137650" cy="683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33838931"/>
      </p:ext>
    </p:extLst>
  </p:cSld>
  <p:clrMapOvr>
    <a:masterClrMapping/>
  </p:clrMapOvr>
  <p:transition spd="med">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162"/>
            </a:lvl1pPr>
          </a:lstStyle>
          <a:p>
            <a:r>
              <a:rPr lang="en-US"/>
              <a:t>Click to edit Master title style</a:t>
            </a:r>
          </a:p>
        </p:txBody>
      </p:sp>
      <p:sp>
        <p:nvSpPr>
          <p:cNvPr id="3" name="Content Placeholder 2"/>
          <p:cNvSpPr>
            <a:spLocks noGrp="1"/>
          </p:cNvSpPr>
          <p:nvPr>
            <p:ph idx="1"/>
          </p:nvPr>
        </p:nvSpPr>
        <p:spPr>
          <a:xfrm>
            <a:off x="3887393" y="987427"/>
            <a:ext cx="4629149" cy="4873625"/>
          </a:xfrm>
        </p:spPr>
        <p:txBody>
          <a:bodyPr/>
          <a:lstStyle>
            <a:lvl1pPr>
              <a:defRPr sz="2162"/>
            </a:lvl1pPr>
            <a:lvl2pPr>
              <a:defRPr sz="1892"/>
            </a:lvl2pPr>
            <a:lvl3pPr>
              <a:defRPr sz="1622"/>
            </a:lvl3pPr>
            <a:lvl4pPr>
              <a:defRPr sz="1352"/>
            </a:lvl4pPr>
            <a:lvl5pPr>
              <a:defRPr sz="1352"/>
            </a:lvl5pPr>
            <a:lvl6pPr>
              <a:defRPr sz="1352"/>
            </a:lvl6pPr>
            <a:lvl7pPr>
              <a:defRPr sz="1352"/>
            </a:lvl7pPr>
            <a:lvl8pPr>
              <a:defRPr sz="1352"/>
            </a:lvl8pPr>
            <a:lvl9pPr>
              <a:defRPr sz="1352"/>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2057401"/>
            <a:ext cx="2949178" cy="3811589"/>
          </a:xfrm>
        </p:spPr>
        <p:txBody>
          <a:bodyPr/>
          <a:lstStyle>
            <a:lvl1pPr marL="0" indent="0">
              <a:buNone/>
              <a:defRPr sz="1080"/>
            </a:lvl1pPr>
            <a:lvl2pPr marL="308816" indent="0">
              <a:buNone/>
              <a:defRPr sz="945"/>
            </a:lvl2pPr>
            <a:lvl3pPr marL="617631" indent="0">
              <a:buNone/>
              <a:defRPr sz="810"/>
            </a:lvl3pPr>
            <a:lvl4pPr marL="926447" indent="0">
              <a:buNone/>
              <a:defRPr sz="675"/>
            </a:lvl4pPr>
            <a:lvl5pPr marL="1235264" indent="0">
              <a:buNone/>
              <a:defRPr sz="675"/>
            </a:lvl5pPr>
            <a:lvl6pPr marL="1544079" indent="0">
              <a:buNone/>
              <a:defRPr sz="675"/>
            </a:lvl6pPr>
            <a:lvl7pPr marL="1852895" indent="0">
              <a:buNone/>
              <a:defRPr sz="675"/>
            </a:lvl7pPr>
            <a:lvl8pPr marL="2161710" indent="0">
              <a:buNone/>
              <a:defRPr sz="675"/>
            </a:lvl8pPr>
            <a:lvl9pPr marL="2470526" indent="0">
              <a:buNone/>
              <a:defRPr sz="675"/>
            </a:lvl9pPr>
          </a:lstStyle>
          <a:p>
            <a:pPr lvl="0"/>
            <a:r>
              <a:rPr lang="en-US"/>
              <a:t>Edit Master text styles</a:t>
            </a:r>
          </a:p>
        </p:txBody>
      </p:sp>
      <p:sp>
        <p:nvSpPr>
          <p:cNvPr id="5" name="Date Placeholder 3"/>
          <p:cNvSpPr>
            <a:spLocks noGrp="1"/>
          </p:cNvSpPr>
          <p:nvPr>
            <p:ph type="dt" sz="half" idx="10"/>
          </p:nvPr>
        </p:nvSpPr>
        <p:spPr/>
        <p:txBody>
          <a:bodyPr/>
          <a:lstStyle>
            <a:lvl1pPr>
              <a:defRPr/>
            </a:lvl1pPr>
          </a:lstStyle>
          <a:p>
            <a:fld id="{FF52680B-4CCE-4994-9F7F-2F8E711FBF09}" type="datetimeFigureOut">
              <a:rPr lang="en-GB" altLang="en-US"/>
              <a:pPr/>
              <a:t>23/01/2017</a:t>
            </a:fld>
            <a:endParaRPr lang="en-GB" altLang="en-US"/>
          </a:p>
        </p:txBody>
      </p:sp>
      <p:sp>
        <p:nvSpPr>
          <p:cNvPr id="6" name="Footer Placeholder 4"/>
          <p:cNvSpPr>
            <a:spLocks noGrp="1"/>
          </p:cNvSpPr>
          <p:nvPr>
            <p:ph type="ftr" sz="quarter" idx="11"/>
          </p:nvPr>
        </p:nvSpPr>
        <p:spPr/>
        <p:txBody>
          <a:bodyPr/>
          <a:lstStyle>
            <a:lvl1pPr>
              <a:defRPr/>
            </a:lvl1pPr>
          </a:lstStyle>
          <a:p>
            <a:endParaRPr lang="en-GB" altLang="en-US"/>
          </a:p>
        </p:txBody>
      </p:sp>
      <p:sp>
        <p:nvSpPr>
          <p:cNvPr id="7" name="Slide Number Placeholder 5"/>
          <p:cNvSpPr>
            <a:spLocks noGrp="1"/>
          </p:cNvSpPr>
          <p:nvPr>
            <p:ph type="sldNum" sz="quarter" idx="12"/>
          </p:nvPr>
        </p:nvSpPr>
        <p:spPr/>
        <p:txBody>
          <a:bodyPr/>
          <a:lstStyle>
            <a:lvl1pPr>
              <a:defRPr/>
            </a:lvl1pPr>
          </a:lstStyle>
          <a:p>
            <a:fld id="{A3925FEE-2F2F-413A-85BF-FC93BFC43812}" type="slidenum">
              <a:rPr lang="en-GB" altLang="en-US"/>
              <a:pPr/>
              <a:t>‹#›</a:t>
            </a:fld>
            <a:endParaRPr lang="en-GB" altLang="en-US"/>
          </a:p>
        </p:txBody>
      </p:sp>
      <p:pic>
        <p:nvPicPr>
          <p:cNvPr id="8" name="Picture 1"/>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350" y="-22486"/>
            <a:ext cx="9137650" cy="683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11169963"/>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a:defRPr/>
            </a:lvl1pPr>
          </a:lstStyle>
          <a:p>
            <a:fld id="{2E4A0D36-9D16-4353-8CE2-3C547E32C2AE}" type="datetimeFigureOut">
              <a:rPr lang="en-GB" altLang="en-US"/>
              <a:pPr/>
              <a:t>23/01/2017</a:t>
            </a:fld>
            <a:endParaRPr lang="en-GB" altLang="en-US"/>
          </a:p>
        </p:txBody>
      </p:sp>
      <p:sp>
        <p:nvSpPr>
          <p:cNvPr id="5" name="Footer Placeholder 4"/>
          <p:cNvSpPr>
            <a:spLocks noGrp="1"/>
          </p:cNvSpPr>
          <p:nvPr>
            <p:ph type="ftr" sz="quarter" idx="11"/>
          </p:nvPr>
        </p:nvSpPr>
        <p:spPr/>
        <p:txBody>
          <a:bodyPr/>
          <a:lstStyle>
            <a:lvl1pPr>
              <a:defRPr/>
            </a:lvl1pPr>
          </a:lstStyle>
          <a:p>
            <a:endParaRPr lang="en-GB" altLang="en-US"/>
          </a:p>
        </p:txBody>
      </p:sp>
      <p:sp>
        <p:nvSpPr>
          <p:cNvPr id="6" name="Slide Number Placeholder 5"/>
          <p:cNvSpPr>
            <a:spLocks noGrp="1"/>
          </p:cNvSpPr>
          <p:nvPr>
            <p:ph type="sldNum" sz="quarter" idx="12"/>
          </p:nvPr>
        </p:nvSpPr>
        <p:spPr/>
        <p:txBody>
          <a:bodyPr/>
          <a:lstStyle>
            <a:lvl1pPr>
              <a:defRPr/>
            </a:lvl1pPr>
          </a:lstStyle>
          <a:p>
            <a:fld id="{F2306892-3C2D-4B2F-8FAC-99FD5D10C926}" type="slidenum">
              <a:rPr lang="en-GB" altLang="en-US"/>
              <a:pPr/>
              <a:t>‹#›</a:t>
            </a:fld>
            <a:endParaRPr lang="en-GB" altLang="en-US"/>
          </a:p>
        </p:txBody>
      </p:sp>
    </p:spTree>
    <p:extLst>
      <p:ext uri="{BB962C8B-B14F-4D97-AF65-F5344CB8AC3E}">
        <p14:creationId xmlns:p14="http://schemas.microsoft.com/office/powerpoint/2010/main" val="1518560466"/>
      </p:ext>
    </p:extLst>
  </p:cSld>
  <p:clrMapOvr>
    <a:masterClrMapping/>
  </p:clrMapOvr>
  <p:transition spd="med">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162"/>
            </a:lvl1pPr>
          </a:lstStyle>
          <a:p>
            <a:r>
              <a:rPr lang="en-US"/>
              <a:t>Click to edit Master title style</a:t>
            </a:r>
          </a:p>
        </p:txBody>
      </p:sp>
      <p:sp>
        <p:nvSpPr>
          <p:cNvPr id="3" name="Picture Placeholder 2"/>
          <p:cNvSpPr>
            <a:spLocks noGrp="1"/>
          </p:cNvSpPr>
          <p:nvPr>
            <p:ph type="pic" idx="1"/>
          </p:nvPr>
        </p:nvSpPr>
        <p:spPr>
          <a:xfrm>
            <a:off x="3887393" y="987427"/>
            <a:ext cx="4629149" cy="4873625"/>
          </a:xfrm>
        </p:spPr>
        <p:txBody>
          <a:bodyPr/>
          <a:lstStyle>
            <a:lvl1pPr marL="0" indent="0">
              <a:buNone/>
              <a:defRPr sz="2162"/>
            </a:lvl1pPr>
            <a:lvl2pPr marL="308816" indent="0">
              <a:buNone/>
              <a:defRPr sz="1892"/>
            </a:lvl2pPr>
            <a:lvl3pPr marL="617631" indent="0">
              <a:buNone/>
              <a:defRPr sz="1622"/>
            </a:lvl3pPr>
            <a:lvl4pPr marL="926447" indent="0">
              <a:buNone/>
              <a:defRPr sz="1352"/>
            </a:lvl4pPr>
            <a:lvl5pPr marL="1235264" indent="0">
              <a:buNone/>
              <a:defRPr sz="1352"/>
            </a:lvl5pPr>
            <a:lvl6pPr marL="1544079" indent="0">
              <a:buNone/>
              <a:defRPr sz="1352"/>
            </a:lvl6pPr>
            <a:lvl7pPr marL="1852895" indent="0">
              <a:buNone/>
              <a:defRPr sz="1352"/>
            </a:lvl7pPr>
            <a:lvl8pPr marL="2161710" indent="0">
              <a:buNone/>
              <a:defRPr sz="1352"/>
            </a:lvl8pPr>
            <a:lvl9pPr marL="2470526" indent="0">
              <a:buNone/>
              <a:defRPr sz="1352"/>
            </a:lvl9pPr>
          </a:lstStyle>
          <a:p>
            <a:pPr lvl="0"/>
            <a:endParaRPr lang="en-US" noProof="0"/>
          </a:p>
        </p:txBody>
      </p:sp>
      <p:sp>
        <p:nvSpPr>
          <p:cNvPr id="4" name="Text Placeholder 3"/>
          <p:cNvSpPr>
            <a:spLocks noGrp="1"/>
          </p:cNvSpPr>
          <p:nvPr>
            <p:ph type="body" sz="half" idx="2"/>
          </p:nvPr>
        </p:nvSpPr>
        <p:spPr>
          <a:xfrm>
            <a:off x="629841" y="2057401"/>
            <a:ext cx="2949178" cy="3811589"/>
          </a:xfrm>
        </p:spPr>
        <p:txBody>
          <a:bodyPr/>
          <a:lstStyle>
            <a:lvl1pPr marL="0" indent="0">
              <a:buNone/>
              <a:defRPr sz="1080"/>
            </a:lvl1pPr>
            <a:lvl2pPr marL="308816" indent="0">
              <a:buNone/>
              <a:defRPr sz="945"/>
            </a:lvl2pPr>
            <a:lvl3pPr marL="617631" indent="0">
              <a:buNone/>
              <a:defRPr sz="810"/>
            </a:lvl3pPr>
            <a:lvl4pPr marL="926447" indent="0">
              <a:buNone/>
              <a:defRPr sz="675"/>
            </a:lvl4pPr>
            <a:lvl5pPr marL="1235264" indent="0">
              <a:buNone/>
              <a:defRPr sz="675"/>
            </a:lvl5pPr>
            <a:lvl6pPr marL="1544079" indent="0">
              <a:buNone/>
              <a:defRPr sz="675"/>
            </a:lvl6pPr>
            <a:lvl7pPr marL="1852895" indent="0">
              <a:buNone/>
              <a:defRPr sz="675"/>
            </a:lvl7pPr>
            <a:lvl8pPr marL="2161710" indent="0">
              <a:buNone/>
              <a:defRPr sz="675"/>
            </a:lvl8pPr>
            <a:lvl9pPr marL="2470526" indent="0">
              <a:buNone/>
              <a:defRPr sz="675"/>
            </a:lvl9pPr>
          </a:lstStyle>
          <a:p>
            <a:pPr lvl="0"/>
            <a:r>
              <a:rPr lang="en-US"/>
              <a:t>Edit Master text styles</a:t>
            </a:r>
          </a:p>
        </p:txBody>
      </p:sp>
      <p:sp>
        <p:nvSpPr>
          <p:cNvPr id="5" name="Date Placeholder 3"/>
          <p:cNvSpPr>
            <a:spLocks noGrp="1"/>
          </p:cNvSpPr>
          <p:nvPr>
            <p:ph type="dt" sz="half" idx="10"/>
          </p:nvPr>
        </p:nvSpPr>
        <p:spPr/>
        <p:txBody>
          <a:bodyPr/>
          <a:lstStyle>
            <a:lvl1pPr>
              <a:defRPr/>
            </a:lvl1pPr>
          </a:lstStyle>
          <a:p>
            <a:fld id="{CDB7B76C-FCC6-40E0-8165-2BC9030D0D37}" type="datetimeFigureOut">
              <a:rPr lang="en-GB" altLang="en-US"/>
              <a:pPr/>
              <a:t>23/01/2017</a:t>
            </a:fld>
            <a:endParaRPr lang="en-GB" altLang="en-US"/>
          </a:p>
        </p:txBody>
      </p:sp>
      <p:sp>
        <p:nvSpPr>
          <p:cNvPr id="6" name="Footer Placeholder 4"/>
          <p:cNvSpPr>
            <a:spLocks noGrp="1"/>
          </p:cNvSpPr>
          <p:nvPr>
            <p:ph type="ftr" sz="quarter" idx="11"/>
          </p:nvPr>
        </p:nvSpPr>
        <p:spPr/>
        <p:txBody>
          <a:bodyPr/>
          <a:lstStyle>
            <a:lvl1pPr>
              <a:defRPr/>
            </a:lvl1pPr>
          </a:lstStyle>
          <a:p>
            <a:endParaRPr lang="en-GB" altLang="en-US"/>
          </a:p>
        </p:txBody>
      </p:sp>
      <p:sp>
        <p:nvSpPr>
          <p:cNvPr id="7" name="Slide Number Placeholder 5"/>
          <p:cNvSpPr>
            <a:spLocks noGrp="1"/>
          </p:cNvSpPr>
          <p:nvPr>
            <p:ph type="sldNum" sz="quarter" idx="12"/>
          </p:nvPr>
        </p:nvSpPr>
        <p:spPr/>
        <p:txBody>
          <a:bodyPr/>
          <a:lstStyle>
            <a:lvl1pPr>
              <a:defRPr/>
            </a:lvl1pPr>
          </a:lstStyle>
          <a:p>
            <a:fld id="{58789D05-48C0-4B9A-BDC1-1496F9DA92B8}" type="slidenum">
              <a:rPr lang="en-GB" altLang="en-US"/>
              <a:pPr/>
              <a:t>‹#›</a:t>
            </a:fld>
            <a:endParaRPr lang="en-GB" altLang="en-US"/>
          </a:p>
        </p:txBody>
      </p:sp>
      <p:pic>
        <p:nvPicPr>
          <p:cNvPr id="8" name="Picture 1"/>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350" y="-22486"/>
            <a:ext cx="9137650" cy="683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91620416"/>
      </p:ext>
    </p:extLst>
  </p:cSld>
  <p:clrMapOvr>
    <a:masterClrMapping/>
  </p:clrMapOvr>
  <p:transition spd="med">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fld id="{50544335-7611-4255-AD9D-B0E6209BF2B6}" type="datetimeFigureOut">
              <a:rPr lang="en-GB" altLang="en-US"/>
              <a:pPr/>
              <a:t>23/01/2017</a:t>
            </a:fld>
            <a:endParaRPr lang="en-GB" altLang="en-US"/>
          </a:p>
        </p:txBody>
      </p:sp>
      <p:sp>
        <p:nvSpPr>
          <p:cNvPr id="5" name="Footer Placeholder 4"/>
          <p:cNvSpPr>
            <a:spLocks noGrp="1"/>
          </p:cNvSpPr>
          <p:nvPr>
            <p:ph type="ftr" sz="quarter" idx="11"/>
          </p:nvPr>
        </p:nvSpPr>
        <p:spPr/>
        <p:txBody>
          <a:bodyPr/>
          <a:lstStyle>
            <a:lvl1pPr>
              <a:defRPr/>
            </a:lvl1pPr>
          </a:lstStyle>
          <a:p>
            <a:endParaRPr lang="en-GB" altLang="en-US"/>
          </a:p>
        </p:txBody>
      </p:sp>
      <p:sp>
        <p:nvSpPr>
          <p:cNvPr id="6" name="Slide Number Placeholder 5"/>
          <p:cNvSpPr>
            <a:spLocks noGrp="1"/>
          </p:cNvSpPr>
          <p:nvPr>
            <p:ph type="sldNum" sz="quarter" idx="12"/>
          </p:nvPr>
        </p:nvSpPr>
        <p:spPr/>
        <p:txBody>
          <a:bodyPr/>
          <a:lstStyle>
            <a:lvl1pPr>
              <a:defRPr/>
            </a:lvl1pPr>
          </a:lstStyle>
          <a:p>
            <a:fld id="{54EA2B3E-85BD-4516-9CCC-8C17D5562786}" type="slidenum">
              <a:rPr lang="en-GB" altLang="en-US"/>
              <a:pPr/>
              <a:t>‹#›</a:t>
            </a:fld>
            <a:endParaRPr lang="en-GB" altLang="en-US"/>
          </a:p>
        </p:txBody>
      </p:sp>
      <p:pic>
        <p:nvPicPr>
          <p:cNvPr id="7" name="Picture 1"/>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350" y="-22486"/>
            <a:ext cx="9137650" cy="683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55796990"/>
      </p:ext>
    </p:extLst>
  </p:cSld>
  <p:clrMapOvr>
    <a:masterClrMapping/>
  </p:clrMapOvr>
  <p:transition spd="med">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6"/>
            <a:ext cx="1971676" cy="5811839"/>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0" y="365126"/>
            <a:ext cx="5800725" cy="581183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fld id="{79E91DDB-5AE0-4F5B-BCF0-34E3AF2B28B7}" type="datetimeFigureOut">
              <a:rPr lang="en-GB" altLang="en-US"/>
              <a:pPr/>
              <a:t>23/01/2017</a:t>
            </a:fld>
            <a:endParaRPr lang="en-GB" altLang="en-US"/>
          </a:p>
        </p:txBody>
      </p:sp>
      <p:sp>
        <p:nvSpPr>
          <p:cNvPr id="5" name="Footer Placeholder 4"/>
          <p:cNvSpPr>
            <a:spLocks noGrp="1"/>
          </p:cNvSpPr>
          <p:nvPr>
            <p:ph type="ftr" sz="quarter" idx="11"/>
          </p:nvPr>
        </p:nvSpPr>
        <p:spPr/>
        <p:txBody>
          <a:bodyPr/>
          <a:lstStyle>
            <a:lvl1pPr>
              <a:defRPr/>
            </a:lvl1pPr>
          </a:lstStyle>
          <a:p>
            <a:endParaRPr lang="en-GB" altLang="en-US"/>
          </a:p>
        </p:txBody>
      </p:sp>
      <p:sp>
        <p:nvSpPr>
          <p:cNvPr id="6" name="Slide Number Placeholder 5"/>
          <p:cNvSpPr>
            <a:spLocks noGrp="1"/>
          </p:cNvSpPr>
          <p:nvPr>
            <p:ph type="sldNum" sz="quarter" idx="12"/>
          </p:nvPr>
        </p:nvSpPr>
        <p:spPr/>
        <p:txBody>
          <a:bodyPr/>
          <a:lstStyle>
            <a:lvl1pPr>
              <a:defRPr/>
            </a:lvl1pPr>
          </a:lstStyle>
          <a:p>
            <a:fld id="{29480009-F324-46DF-9AF1-58B5E3E821C2}" type="slidenum">
              <a:rPr lang="en-GB" altLang="en-US"/>
              <a:pPr/>
              <a:t>‹#›</a:t>
            </a:fld>
            <a:endParaRPr lang="en-GB" altLang="en-US"/>
          </a:p>
        </p:txBody>
      </p:sp>
      <p:pic>
        <p:nvPicPr>
          <p:cNvPr id="7" name="Picture 1"/>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350" y="-22486"/>
            <a:ext cx="9137650" cy="683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44558087"/>
      </p:ext>
    </p:extLst>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9" y="1709740"/>
            <a:ext cx="7886699" cy="2852738"/>
          </a:xfrm>
        </p:spPr>
        <p:txBody>
          <a:bodyPr anchor="b"/>
          <a:lstStyle>
            <a:lvl1pPr>
              <a:defRPr sz="5700"/>
            </a:lvl1pPr>
          </a:lstStyle>
          <a:p>
            <a:r>
              <a:rPr lang="en-US"/>
              <a:t>Click to edit Master title style</a:t>
            </a:r>
            <a:endParaRPr lang="en-US" dirty="0"/>
          </a:p>
        </p:txBody>
      </p:sp>
      <p:sp>
        <p:nvSpPr>
          <p:cNvPr id="3" name="Text Placeholder 2"/>
          <p:cNvSpPr>
            <a:spLocks noGrp="1"/>
          </p:cNvSpPr>
          <p:nvPr>
            <p:ph type="body" idx="1"/>
          </p:nvPr>
        </p:nvSpPr>
        <p:spPr>
          <a:xfrm>
            <a:off x="623889" y="4589465"/>
            <a:ext cx="7886699" cy="1500188"/>
          </a:xfrm>
        </p:spPr>
        <p:txBody>
          <a:bodyPr/>
          <a:lstStyle>
            <a:lvl1pPr marL="0" indent="0">
              <a:buNone/>
              <a:defRPr sz="2300">
                <a:solidFill>
                  <a:schemeClr val="tx1"/>
                </a:solidFill>
              </a:defRPr>
            </a:lvl1pPr>
            <a:lvl2pPr marL="436496" indent="0">
              <a:buNone/>
              <a:defRPr sz="1900">
                <a:solidFill>
                  <a:schemeClr val="tx1">
                    <a:tint val="75000"/>
                  </a:schemeClr>
                </a:solidFill>
              </a:defRPr>
            </a:lvl2pPr>
            <a:lvl3pPr marL="872993" indent="0">
              <a:buNone/>
              <a:defRPr sz="1700">
                <a:solidFill>
                  <a:schemeClr val="tx1">
                    <a:tint val="75000"/>
                  </a:schemeClr>
                </a:solidFill>
              </a:defRPr>
            </a:lvl3pPr>
            <a:lvl4pPr marL="1309489" indent="0">
              <a:buNone/>
              <a:defRPr sz="1500">
                <a:solidFill>
                  <a:schemeClr val="tx1">
                    <a:tint val="75000"/>
                  </a:schemeClr>
                </a:solidFill>
              </a:defRPr>
            </a:lvl4pPr>
            <a:lvl5pPr marL="1745987" indent="0">
              <a:buNone/>
              <a:defRPr sz="1500">
                <a:solidFill>
                  <a:schemeClr val="tx1">
                    <a:tint val="75000"/>
                  </a:schemeClr>
                </a:solidFill>
              </a:defRPr>
            </a:lvl5pPr>
            <a:lvl6pPr marL="2182484" indent="0">
              <a:buNone/>
              <a:defRPr sz="1500">
                <a:solidFill>
                  <a:schemeClr val="tx1">
                    <a:tint val="75000"/>
                  </a:schemeClr>
                </a:solidFill>
              </a:defRPr>
            </a:lvl6pPr>
            <a:lvl7pPr marL="2618980" indent="0">
              <a:buNone/>
              <a:defRPr sz="1500">
                <a:solidFill>
                  <a:schemeClr val="tx1">
                    <a:tint val="75000"/>
                  </a:schemeClr>
                </a:solidFill>
              </a:defRPr>
            </a:lvl7pPr>
            <a:lvl8pPr marL="3055476" indent="0">
              <a:buNone/>
              <a:defRPr sz="1500">
                <a:solidFill>
                  <a:schemeClr val="tx1">
                    <a:tint val="75000"/>
                  </a:schemeClr>
                </a:solidFill>
              </a:defRPr>
            </a:lvl8pPr>
            <a:lvl9pPr marL="3491973" indent="0">
              <a:buNone/>
              <a:defRPr sz="15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fld id="{FE87E62F-5635-402D-8F4A-9C391F5CB7C6}" type="datetimeFigureOut">
              <a:rPr lang="en-GB" altLang="en-US"/>
              <a:pPr/>
              <a:t>23/01/2017</a:t>
            </a:fld>
            <a:endParaRPr lang="en-GB" altLang="en-US"/>
          </a:p>
        </p:txBody>
      </p:sp>
      <p:sp>
        <p:nvSpPr>
          <p:cNvPr id="5" name="Footer Placeholder 4"/>
          <p:cNvSpPr>
            <a:spLocks noGrp="1"/>
          </p:cNvSpPr>
          <p:nvPr>
            <p:ph type="ftr" sz="quarter" idx="11"/>
          </p:nvPr>
        </p:nvSpPr>
        <p:spPr/>
        <p:txBody>
          <a:bodyPr/>
          <a:lstStyle>
            <a:lvl1pPr>
              <a:defRPr/>
            </a:lvl1pPr>
          </a:lstStyle>
          <a:p>
            <a:endParaRPr lang="en-GB" altLang="en-US"/>
          </a:p>
        </p:txBody>
      </p:sp>
      <p:sp>
        <p:nvSpPr>
          <p:cNvPr id="6" name="Slide Number Placeholder 5"/>
          <p:cNvSpPr>
            <a:spLocks noGrp="1"/>
          </p:cNvSpPr>
          <p:nvPr>
            <p:ph type="sldNum" sz="quarter" idx="12"/>
          </p:nvPr>
        </p:nvSpPr>
        <p:spPr/>
        <p:txBody>
          <a:bodyPr/>
          <a:lstStyle>
            <a:lvl1pPr>
              <a:defRPr/>
            </a:lvl1pPr>
          </a:lstStyle>
          <a:p>
            <a:fld id="{7B134B8A-5712-46CB-A226-37F09E21F225}" type="slidenum">
              <a:rPr lang="en-GB" altLang="en-US"/>
              <a:pPr/>
              <a:t>‹#›</a:t>
            </a:fld>
            <a:endParaRPr lang="en-GB" altLang="en-US"/>
          </a:p>
        </p:txBody>
      </p:sp>
    </p:spTree>
    <p:extLst>
      <p:ext uri="{BB962C8B-B14F-4D97-AF65-F5344CB8AC3E}">
        <p14:creationId xmlns:p14="http://schemas.microsoft.com/office/powerpoint/2010/main" val="3318433472"/>
      </p:ext>
    </p:extLst>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1" y="1825624"/>
            <a:ext cx="3886199"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2" y="1825624"/>
            <a:ext cx="3886199"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3"/>
          <p:cNvSpPr>
            <a:spLocks noGrp="1"/>
          </p:cNvSpPr>
          <p:nvPr>
            <p:ph type="dt" sz="half" idx="10"/>
          </p:nvPr>
        </p:nvSpPr>
        <p:spPr/>
        <p:txBody>
          <a:bodyPr/>
          <a:lstStyle>
            <a:lvl1pPr>
              <a:defRPr/>
            </a:lvl1pPr>
          </a:lstStyle>
          <a:p>
            <a:fld id="{3E5DF789-0850-47DB-9785-6BA784C8E9EF}" type="datetimeFigureOut">
              <a:rPr lang="en-GB" altLang="en-US"/>
              <a:pPr/>
              <a:t>23/01/2017</a:t>
            </a:fld>
            <a:endParaRPr lang="en-GB" altLang="en-US"/>
          </a:p>
        </p:txBody>
      </p:sp>
      <p:sp>
        <p:nvSpPr>
          <p:cNvPr id="6" name="Footer Placeholder 4"/>
          <p:cNvSpPr>
            <a:spLocks noGrp="1"/>
          </p:cNvSpPr>
          <p:nvPr>
            <p:ph type="ftr" sz="quarter" idx="11"/>
          </p:nvPr>
        </p:nvSpPr>
        <p:spPr/>
        <p:txBody>
          <a:bodyPr/>
          <a:lstStyle>
            <a:lvl1pPr>
              <a:defRPr/>
            </a:lvl1pPr>
          </a:lstStyle>
          <a:p>
            <a:endParaRPr lang="en-GB" altLang="en-US"/>
          </a:p>
        </p:txBody>
      </p:sp>
      <p:sp>
        <p:nvSpPr>
          <p:cNvPr id="7" name="Slide Number Placeholder 5"/>
          <p:cNvSpPr>
            <a:spLocks noGrp="1"/>
          </p:cNvSpPr>
          <p:nvPr>
            <p:ph type="sldNum" sz="quarter" idx="12"/>
          </p:nvPr>
        </p:nvSpPr>
        <p:spPr/>
        <p:txBody>
          <a:bodyPr/>
          <a:lstStyle>
            <a:lvl1pPr>
              <a:defRPr/>
            </a:lvl1pPr>
          </a:lstStyle>
          <a:p>
            <a:fld id="{36944985-A42D-49DF-99BC-C44AF948D7EB}" type="slidenum">
              <a:rPr lang="en-GB" altLang="en-US"/>
              <a:pPr/>
              <a:t>‹#›</a:t>
            </a:fld>
            <a:endParaRPr lang="en-GB" altLang="en-US"/>
          </a:p>
        </p:txBody>
      </p:sp>
    </p:spTree>
    <p:extLst>
      <p:ext uri="{BB962C8B-B14F-4D97-AF65-F5344CB8AC3E}">
        <p14:creationId xmlns:p14="http://schemas.microsoft.com/office/powerpoint/2010/main" val="1997164795"/>
      </p:ext>
    </p:extLst>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2" y="365128"/>
            <a:ext cx="7886699" cy="1325564"/>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3" y="1681163"/>
            <a:ext cx="3868340" cy="823913"/>
          </a:xfrm>
        </p:spPr>
        <p:txBody>
          <a:bodyPr anchor="b"/>
          <a:lstStyle>
            <a:lvl1pPr marL="0" indent="0">
              <a:buNone/>
              <a:defRPr sz="2300" b="1"/>
            </a:lvl1pPr>
            <a:lvl2pPr marL="436496" indent="0">
              <a:buNone/>
              <a:defRPr sz="1900" b="1"/>
            </a:lvl2pPr>
            <a:lvl3pPr marL="872993" indent="0">
              <a:buNone/>
              <a:defRPr sz="1700" b="1"/>
            </a:lvl3pPr>
            <a:lvl4pPr marL="1309489" indent="0">
              <a:buNone/>
              <a:defRPr sz="1500" b="1"/>
            </a:lvl4pPr>
            <a:lvl5pPr marL="1745987" indent="0">
              <a:buNone/>
              <a:defRPr sz="1500" b="1"/>
            </a:lvl5pPr>
            <a:lvl6pPr marL="2182484" indent="0">
              <a:buNone/>
              <a:defRPr sz="1500" b="1"/>
            </a:lvl6pPr>
            <a:lvl7pPr marL="2618980" indent="0">
              <a:buNone/>
              <a:defRPr sz="1500" b="1"/>
            </a:lvl7pPr>
            <a:lvl8pPr marL="3055476" indent="0">
              <a:buNone/>
              <a:defRPr sz="1500" b="1"/>
            </a:lvl8pPr>
            <a:lvl9pPr marL="3491973" indent="0">
              <a:buNone/>
              <a:defRPr sz="1500" b="1"/>
            </a:lvl9pPr>
          </a:lstStyle>
          <a:p>
            <a:pPr lvl="0"/>
            <a:r>
              <a:rPr lang="en-US"/>
              <a:t>Click to edit Master text styles</a:t>
            </a:r>
          </a:p>
        </p:txBody>
      </p:sp>
      <p:sp>
        <p:nvSpPr>
          <p:cNvPr id="4" name="Content Placeholder 3"/>
          <p:cNvSpPr>
            <a:spLocks noGrp="1"/>
          </p:cNvSpPr>
          <p:nvPr>
            <p:ph sz="half" idx="2"/>
          </p:nvPr>
        </p:nvSpPr>
        <p:spPr>
          <a:xfrm>
            <a:off x="629843"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1" y="1681163"/>
            <a:ext cx="3887390" cy="823913"/>
          </a:xfrm>
        </p:spPr>
        <p:txBody>
          <a:bodyPr anchor="b"/>
          <a:lstStyle>
            <a:lvl1pPr marL="0" indent="0">
              <a:buNone/>
              <a:defRPr sz="2300" b="1"/>
            </a:lvl1pPr>
            <a:lvl2pPr marL="436496" indent="0">
              <a:buNone/>
              <a:defRPr sz="1900" b="1"/>
            </a:lvl2pPr>
            <a:lvl3pPr marL="872993" indent="0">
              <a:buNone/>
              <a:defRPr sz="1700" b="1"/>
            </a:lvl3pPr>
            <a:lvl4pPr marL="1309489" indent="0">
              <a:buNone/>
              <a:defRPr sz="1500" b="1"/>
            </a:lvl4pPr>
            <a:lvl5pPr marL="1745987" indent="0">
              <a:buNone/>
              <a:defRPr sz="1500" b="1"/>
            </a:lvl5pPr>
            <a:lvl6pPr marL="2182484" indent="0">
              <a:buNone/>
              <a:defRPr sz="1500" b="1"/>
            </a:lvl6pPr>
            <a:lvl7pPr marL="2618980" indent="0">
              <a:buNone/>
              <a:defRPr sz="1500" b="1"/>
            </a:lvl7pPr>
            <a:lvl8pPr marL="3055476" indent="0">
              <a:buNone/>
              <a:defRPr sz="1500" b="1"/>
            </a:lvl8pPr>
            <a:lvl9pPr marL="3491973" indent="0">
              <a:buNone/>
              <a:defRPr sz="1500" b="1"/>
            </a:lvl9pPr>
          </a:lstStyle>
          <a:p>
            <a:pPr lvl="0"/>
            <a:r>
              <a:rPr lang="en-US"/>
              <a:t>Click to edit Master text styles</a:t>
            </a:r>
          </a:p>
        </p:txBody>
      </p:sp>
      <p:sp>
        <p:nvSpPr>
          <p:cNvPr id="6" name="Content Placeholder 5"/>
          <p:cNvSpPr>
            <a:spLocks noGrp="1"/>
          </p:cNvSpPr>
          <p:nvPr>
            <p:ph sz="quarter" idx="4"/>
          </p:nvPr>
        </p:nvSpPr>
        <p:spPr>
          <a:xfrm>
            <a:off x="4629151" y="2505075"/>
            <a:ext cx="388739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p:cNvSpPr>
            <a:spLocks noGrp="1"/>
          </p:cNvSpPr>
          <p:nvPr>
            <p:ph type="dt" sz="half" idx="10"/>
          </p:nvPr>
        </p:nvSpPr>
        <p:spPr/>
        <p:txBody>
          <a:bodyPr/>
          <a:lstStyle>
            <a:lvl1pPr>
              <a:defRPr/>
            </a:lvl1pPr>
          </a:lstStyle>
          <a:p>
            <a:fld id="{F8ACBAEF-E581-4B44-BBAC-967359B9AA85}" type="datetimeFigureOut">
              <a:rPr lang="en-GB" altLang="en-US"/>
              <a:pPr/>
              <a:t>23/01/2017</a:t>
            </a:fld>
            <a:endParaRPr lang="en-GB" altLang="en-US"/>
          </a:p>
        </p:txBody>
      </p:sp>
      <p:sp>
        <p:nvSpPr>
          <p:cNvPr id="8" name="Footer Placeholder 4"/>
          <p:cNvSpPr>
            <a:spLocks noGrp="1"/>
          </p:cNvSpPr>
          <p:nvPr>
            <p:ph type="ftr" sz="quarter" idx="11"/>
          </p:nvPr>
        </p:nvSpPr>
        <p:spPr/>
        <p:txBody>
          <a:bodyPr/>
          <a:lstStyle>
            <a:lvl1pPr>
              <a:defRPr/>
            </a:lvl1pPr>
          </a:lstStyle>
          <a:p>
            <a:endParaRPr lang="en-GB" altLang="en-US"/>
          </a:p>
        </p:txBody>
      </p:sp>
      <p:sp>
        <p:nvSpPr>
          <p:cNvPr id="9" name="Slide Number Placeholder 5"/>
          <p:cNvSpPr>
            <a:spLocks noGrp="1"/>
          </p:cNvSpPr>
          <p:nvPr>
            <p:ph type="sldNum" sz="quarter" idx="12"/>
          </p:nvPr>
        </p:nvSpPr>
        <p:spPr/>
        <p:txBody>
          <a:bodyPr/>
          <a:lstStyle>
            <a:lvl1pPr>
              <a:defRPr/>
            </a:lvl1pPr>
          </a:lstStyle>
          <a:p>
            <a:fld id="{5C748A64-109B-4C99-98B0-3CB33723F8C5}" type="slidenum">
              <a:rPr lang="en-GB" altLang="en-US"/>
              <a:pPr/>
              <a:t>‹#›</a:t>
            </a:fld>
            <a:endParaRPr lang="en-GB" altLang="en-US"/>
          </a:p>
        </p:txBody>
      </p:sp>
    </p:spTree>
    <p:extLst>
      <p:ext uri="{BB962C8B-B14F-4D97-AF65-F5344CB8AC3E}">
        <p14:creationId xmlns:p14="http://schemas.microsoft.com/office/powerpoint/2010/main" val="3947163880"/>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fld id="{091DDE77-62E1-475D-A65E-9F82617B3FDB}" type="datetimeFigureOut">
              <a:rPr lang="en-GB" altLang="en-US"/>
              <a:pPr/>
              <a:t>23/01/2017</a:t>
            </a:fld>
            <a:endParaRPr lang="en-GB" altLang="en-US"/>
          </a:p>
        </p:txBody>
      </p:sp>
      <p:sp>
        <p:nvSpPr>
          <p:cNvPr id="4" name="Footer Placeholder 4"/>
          <p:cNvSpPr>
            <a:spLocks noGrp="1"/>
          </p:cNvSpPr>
          <p:nvPr>
            <p:ph type="ftr" sz="quarter" idx="11"/>
          </p:nvPr>
        </p:nvSpPr>
        <p:spPr/>
        <p:txBody>
          <a:bodyPr/>
          <a:lstStyle>
            <a:lvl1pPr>
              <a:defRPr/>
            </a:lvl1pPr>
          </a:lstStyle>
          <a:p>
            <a:endParaRPr lang="en-GB" altLang="en-US"/>
          </a:p>
        </p:txBody>
      </p:sp>
      <p:sp>
        <p:nvSpPr>
          <p:cNvPr id="5" name="Slide Number Placeholder 5"/>
          <p:cNvSpPr>
            <a:spLocks noGrp="1"/>
          </p:cNvSpPr>
          <p:nvPr>
            <p:ph type="sldNum" sz="quarter" idx="12"/>
          </p:nvPr>
        </p:nvSpPr>
        <p:spPr/>
        <p:txBody>
          <a:bodyPr/>
          <a:lstStyle>
            <a:lvl1pPr>
              <a:defRPr/>
            </a:lvl1pPr>
          </a:lstStyle>
          <a:p>
            <a:fld id="{F2BB2396-8412-4596-81F2-E3473DFEE15A}" type="slidenum">
              <a:rPr lang="en-GB" altLang="en-US"/>
              <a:pPr/>
              <a:t>‹#›</a:t>
            </a:fld>
            <a:endParaRPr lang="en-GB" altLang="en-US"/>
          </a:p>
        </p:txBody>
      </p:sp>
    </p:spTree>
    <p:extLst>
      <p:ext uri="{BB962C8B-B14F-4D97-AF65-F5344CB8AC3E}">
        <p14:creationId xmlns:p14="http://schemas.microsoft.com/office/powerpoint/2010/main" val="331216146"/>
      </p:ext>
    </p:extLst>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fld id="{6F664A08-7E4E-4E36-A8BF-81AC13E4E7AC}" type="datetimeFigureOut">
              <a:rPr lang="en-GB" altLang="en-US"/>
              <a:pPr/>
              <a:t>23/01/2017</a:t>
            </a:fld>
            <a:endParaRPr lang="en-GB" altLang="en-US"/>
          </a:p>
        </p:txBody>
      </p:sp>
      <p:sp>
        <p:nvSpPr>
          <p:cNvPr id="3" name="Footer Placeholder 4"/>
          <p:cNvSpPr>
            <a:spLocks noGrp="1"/>
          </p:cNvSpPr>
          <p:nvPr>
            <p:ph type="ftr" sz="quarter" idx="11"/>
          </p:nvPr>
        </p:nvSpPr>
        <p:spPr/>
        <p:txBody>
          <a:bodyPr/>
          <a:lstStyle>
            <a:lvl1pPr>
              <a:defRPr/>
            </a:lvl1pPr>
          </a:lstStyle>
          <a:p>
            <a:endParaRPr lang="en-GB" altLang="en-US"/>
          </a:p>
        </p:txBody>
      </p:sp>
      <p:sp>
        <p:nvSpPr>
          <p:cNvPr id="4" name="Slide Number Placeholder 5"/>
          <p:cNvSpPr>
            <a:spLocks noGrp="1"/>
          </p:cNvSpPr>
          <p:nvPr>
            <p:ph type="sldNum" sz="quarter" idx="12"/>
          </p:nvPr>
        </p:nvSpPr>
        <p:spPr/>
        <p:txBody>
          <a:bodyPr/>
          <a:lstStyle>
            <a:lvl1pPr>
              <a:defRPr/>
            </a:lvl1pPr>
          </a:lstStyle>
          <a:p>
            <a:fld id="{55411BB1-51B9-4C9A-93F5-A3569D0A680B}" type="slidenum">
              <a:rPr lang="en-GB" altLang="en-US"/>
              <a:pPr/>
              <a:t>‹#›</a:t>
            </a:fld>
            <a:endParaRPr lang="en-GB" altLang="en-US"/>
          </a:p>
        </p:txBody>
      </p:sp>
    </p:spTree>
    <p:extLst>
      <p:ext uri="{BB962C8B-B14F-4D97-AF65-F5344CB8AC3E}">
        <p14:creationId xmlns:p14="http://schemas.microsoft.com/office/powerpoint/2010/main" val="3534233436"/>
      </p:ext>
    </p:extLst>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100"/>
            </a:lvl1pPr>
          </a:lstStyle>
          <a:p>
            <a:r>
              <a:rPr lang="en-US"/>
              <a:t>Click to edit Master title style</a:t>
            </a:r>
            <a:endParaRPr lang="en-US" dirty="0"/>
          </a:p>
        </p:txBody>
      </p:sp>
      <p:sp>
        <p:nvSpPr>
          <p:cNvPr id="3" name="Content Placeholder 2"/>
          <p:cNvSpPr>
            <a:spLocks noGrp="1"/>
          </p:cNvSpPr>
          <p:nvPr>
            <p:ph idx="1"/>
          </p:nvPr>
        </p:nvSpPr>
        <p:spPr>
          <a:xfrm>
            <a:off x="3887393" y="987428"/>
            <a:ext cx="4629149" cy="4873625"/>
          </a:xfrm>
        </p:spPr>
        <p:txBody>
          <a:bodyPr/>
          <a:lstStyle>
            <a:lvl1pPr>
              <a:defRPr sz="3100"/>
            </a:lvl1pPr>
            <a:lvl2pPr>
              <a:defRPr sz="2700"/>
            </a:lvl2pPr>
            <a:lvl3pPr>
              <a:defRPr sz="2300"/>
            </a:lvl3pPr>
            <a:lvl4pPr>
              <a:defRPr sz="1900"/>
            </a:lvl4pPr>
            <a:lvl5pPr>
              <a:defRPr sz="1900"/>
            </a:lvl5pPr>
            <a:lvl6pPr>
              <a:defRPr sz="1900"/>
            </a:lvl6pPr>
            <a:lvl7pPr>
              <a:defRPr sz="1900"/>
            </a:lvl7pPr>
            <a:lvl8pPr>
              <a:defRPr sz="1900"/>
            </a:lvl8pPr>
            <a:lvl9pPr>
              <a:defRPr sz="1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1"/>
            <a:ext cx="2949178" cy="3811589"/>
          </a:xfrm>
        </p:spPr>
        <p:txBody>
          <a:bodyPr/>
          <a:lstStyle>
            <a:lvl1pPr marL="0" indent="0">
              <a:buNone/>
              <a:defRPr sz="1500"/>
            </a:lvl1pPr>
            <a:lvl2pPr marL="436496" indent="0">
              <a:buNone/>
              <a:defRPr sz="1300"/>
            </a:lvl2pPr>
            <a:lvl3pPr marL="872993" indent="0">
              <a:buNone/>
              <a:defRPr sz="1100"/>
            </a:lvl3pPr>
            <a:lvl4pPr marL="1309489" indent="0">
              <a:buNone/>
              <a:defRPr sz="1000"/>
            </a:lvl4pPr>
            <a:lvl5pPr marL="1745987" indent="0">
              <a:buNone/>
              <a:defRPr sz="1000"/>
            </a:lvl5pPr>
            <a:lvl6pPr marL="2182484" indent="0">
              <a:buNone/>
              <a:defRPr sz="1000"/>
            </a:lvl6pPr>
            <a:lvl7pPr marL="2618980" indent="0">
              <a:buNone/>
              <a:defRPr sz="1000"/>
            </a:lvl7pPr>
            <a:lvl8pPr marL="3055476" indent="0">
              <a:buNone/>
              <a:defRPr sz="1000"/>
            </a:lvl8pPr>
            <a:lvl9pPr marL="3491973" indent="0">
              <a:buNone/>
              <a:defRPr sz="10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fld id="{B4540FD1-1070-48E9-923F-25319642D44C}" type="datetimeFigureOut">
              <a:rPr lang="en-GB" altLang="en-US"/>
              <a:pPr/>
              <a:t>23/01/2017</a:t>
            </a:fld>
            <a:endParaRPr lang="en-GB" altLang="en-US"/>
          </a:p>
        </p:txBody>
      </p:sp>
      <p:sp>
        <p:nvSpPr>
          <p:cNvPr id="6" name="Footer Placeholder 4"/>
          <p:cNvSpPr>
            <a:spLocks noGrp="1"/>
          </p:cNvSpPr>
          <p:nvPr>
            <p:ph type="ftr" sz="quarter" idx="11"/>
          </p:nvPr>
        </p:nvSpPr>
        <p:spPr/>
        <p:txBody>
          <a:bodyPr/>
          <a:lstStyle>
            <a:lvl1pPr>
              <a:defRPr/>
            </a:lvl1pPr>
          </a:lstStyle>
          <a:p>
            <a:endParaRPr lang="en-GB" altLang="en-US"/>
          </a:p>
        </p:txBody>
      </p:sp>
      <p:sp>
        <p:nvSpPr>
          <p:cNvPr id="7" name="Slide Number Placeholder 5"/>
          <p:cNvSpPr>
            <a:spLocks noGrp="1"/>
          </p:cNvSpPr>
          <p:nvPr>
            <p:ph type="sldNum" sz="quarter" idx="12"/>
          </p:nvPr>
        </p:nvSpPr>
        <p:spPr/>
        <p:txBody>
          <a:bodyPr/>
          <a:lstStyle>
            <a:lvl1pPr>
              <a:defRPr/>
            </a:lvl1pPr>
          </a:lstStyle>
          <a:p>
            <a:fld id="{5DBD7BF9-412D-423E-A3DF-EDBC9014D494}" type="slidenum">
              <a:rPr lang="en-GB" altLang="en-US"/>
              <a:pPr/>
              <a:t>‹#›</a:t>
            </a:fld>
            <a:endParaRPr lang="en-GB" altLang="en-US"/>
          </a:p>
        </p:txBody>
      </p:sp>
    </p:spTree>
    <p:extLst>
      <p:ext uri="{BB962C8B-B14F-4D97-AF65-F5344CB8AC3E}">
        <p14:creationId xmlns:p14="http://schemas.microsoft.com/office/powerpoint/2010/main" val="3267987448"/>
      </p:ext>
    </p:extLst>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1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3" y="987428"/>
            <a:ext cx="4629149" cy="4873625"/>
          </a:xfrm>
        </p:spPr>
        <p:txBody>
          <a:bodyPr rtlCol="0">
            <a:normAutofit/>
          </a:bodyPr>
          <a:lstStyle>
            <a:lvl1pPr marL="0" indent="0">
              <a:buNone/>
              <a:defRPr sz="3100"/>
            </a:lvl1pPr>
            <a:lvl2pPr marL="436496" indent="0">
              <a:buNone/>
              <a:defRPr sz="2700"/>
            </a:lvl2pPr>
            <a:lvl3pPr marL="872993" indent="0">
              <a:buNone/>
              <a:defRPr sz="2300"/>
            </a:lvl3pPr>
            <a:lvl4pPr marL="1309489" indent="0">
              <a:buNone/>
              <a:defRPr sz="1900"/>
            </a:lvl4pPr>
            <a:lvl5pPr marL="1745987" indent="0">
              <a:buNone/>
              <a:defRPr sz="1900"/>
            </a:lvl5pPr>
            <a:lvl6pPr marL="2182484" indent="0">
              <a:buNone/>
              <a:defRPr sz="1900"/>
            </a:lvl6pPr>
            <a:lvl7pPr marL="2618980" indent="0">
              <a:buNone/>
              <a:defRPr sz="1900"/>
            </a:lvl7pPr>
            <a:lvl8pPr marL="3055476" indent="0">
              <a:buNone/>
              <a:defRPr sz="1900"/>
            </a:lvl8pPr>
            <a:lvl9pPr marL="3491973" indent="0">
              <a:buNone/>
              <a:defRPr sz="19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629841" y="2057401"/>
            <a:ext cx="2949178" cy="3811589"/>
          </a:xfrm>
        </p:spPr>
        <p:txBody>
          <a:bodyPr/>
          <a:lstStyle>
            <a:lvl1pPr marL="0" indent="0">
              <a:buNone/>
              <a:defRPr sz="1500"/>
            </a:lvl1pPr>
            <a:lvl2pPr marL="436496" indent="0">
              <a:buNone/>
              <a:defRPr sz="1300"/>
            </a:lvl2pPr>
            <a:lvl3pPr marL="872993" indent="0">
              <a:buNone/>
              <a:defRPr sz="1100"/>
            </a:lvl3pPr>
            <a:lvl4pPr marL="1309489" indent="0">
              <a:buNone/>
              <a:defRPr sz="1000"/>
            </a:lvl4pPr>
            <a:lvl5pPr marL="1745987" indent="0">
              <a:buNone/>
              <a:defRPr sz="1000"/>
            </a:lvl5pPr>
            <a:lvl6pPr marL="2182484" indent="0">
              <a:buNone/>
              <a:defRPr sz="1000"/>
            </a:lvl6pPr>
            <a:lvl7pPr marL="2618980" indent="0">
              <a:buNone/>
              <a:defRPr sz="1000"/>
            </a:lvl7pPr>
            <a:lvl8pPr marL="3055476" indent="0">
              <a:buNone/>
              <a:defRPr sz="1000"/>
            </a:lvl8pPr>
            <a:lvl9pPr marL="3491973" indent="0">
              <a:buNone/>
              <a:defRPr sz="10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fld id="{58150F79-3CE1-4AB2-9E2B-6B8D1043E273}" type="datetimeFigureOut">
              <a:rPr lang="en-GB" altLang="en-US"/>
              <a:pPr/>
              <a:t>23/01/2017</a:t>
            </a:fld>
            <a:endParaRPr lang="en-GB" altLang="en-US"/>
          </a:p>
        </p:txBody>
      </p:sp>
      <p:sp>
        <p:nvSpPr>
          <p:cNvPr id="6" name="Footer Placeholder 4"/>
          <p:cNvSpPr>
            <a:spLocks noGrp="1"/>
          </p:cNvSpPr>
          <p:nvPr>
            <p:ph type="ftr" sz="quarter" idx="11"/>
          </p:nvPr>
        </p:nvSpPr>
        <p:spPr/>
        <p:txBody>
          <a:bodyPr/>
          <a:lstStyle>
            <a:lvl1pPr>
              <a:defRPr/>
            </a:lvl1pPr>
          </a:lstStyle>
          <a:p>
            <a:endParaRPr lang="en-GB" altLang="en-US"/>
          </a:p>
        </p:txBody>
      </p:sp>
      <p:sp>
        <p:nvSpPr>
          <p:cNvPr id="7" name="Slide Number Placeholder 5"/>
          <p:cNvSpPr>
            <a:spLocks noGrp="1"/>
          </p:cNvSpPr>
          <p:nvPr>
            <p:ph type="sldNum" sz="quarter" idx="12"/>
          </p:nvPr>
        </p:nvSpPr>
        <p:spPr/>
        <p:txBody>
          <a:bodyPr/>
          <a:lstStyle>
            <a:lvl1pPr>
              <a:defRPr/>
            </a:lvl1pPr>
          </a:lstStyle>
          <a:p>
            <a:fld id="{3B77031A-97BA-4E87-B957-233297A24159}" type="slidenum">
              <a:rPr lang="en-GB" altLang="en-US"/>
              <a:pPr/>
              <a:t>‹#›</a:t>
            </a:fld>
            <a:endParaRPr lang="en-GB" altLang="en-US"/>
          </a:p>
        </p:txBody>
      </p:sp>
    </p:spTree>
    <p:extLst>
      <p:ext uri="{BB962C8B-B14F-4D97-AF65-F5344CB8AC3E}">
        <p14:creationId xmlns:p14="http://schemas.microsoft.com/office/powerpoint/2010/main" val="764158322"/>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28650" y="365125"/>
            <a:ext cx="78867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45426" tIns="72713" rIns="145426" bIns="72713" numCol="1" anchor="ctr" anchorCtr="0" compatLnSpc="1">
            <a:prstTxWarp prst="textNoShape">
              <a:avLst/>
            </a:prstTxWarp>
          </a:bodyPr>
          <a:lstStyle/>
          <a:p>
            <a:pPr lvl="0"/>
            <a:r>
              <a:rPr lang="en-US" altLang="en-US"/>
              <a:t>Click to edit Master title style</a:t>
            </a:r>
          </a:p>
        </p:txBody>
      </p:sp>
      <p:sp>
        <p:nvSpPr>
          <p:cNvPr id="1027" name="Text Placeholder 2"/>
          <p:cNvSpPr>
            <a:spLocks noGrp="1"/>
          </p:cNvSpPr>
          <p:nvPr>
            <p:ph type="body" idx="1"/>
          </p:nvPr>
        </p:nvSpPr>
        <p:spPr bwMode="auto">
          <a:xfrm>
            <a:off x="628650" y="1825625"/>
            <a:ext cx="78867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45426" tIns="72713" rIns="145426" bIns="72713" numCol="1" anchor="t" anchorCtr="0" compatLnSpc="1">
            <a:prstTxWarp prst="textNoShape">
              <a:avLst/>
            </a:prstTxWarp>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628650" y="6356350"/>
            <a:ext cx="2057400" cy="365125"/>
          </a:xfrm>
          <a:prstGeom prst="rect">
            <a:avLst/>
          </a:prstGeom>
        </p:spPr>
        <p:txBody>
          <a:bodyPr vert="horz" wrap="square" lIns="145426" tIns="72713" rIns="145426" bIns="72713" numCol="1" anchor="ctr" anchorCtr="0" compatLnSpc="1">
            <a:prstTxWarp prst="textNoShape">
              <a:avLst/>
            </a:prstTxWarp>
          </a:bodyPr>
          <a:lstStyle>
            <a:lvl1pPr>
              <a:defRPr sz="1100">
                <a:solidFill>
                  <a:srgbClr val="898989"/>
                </a:solidFill>
              </a:defRPr>
            </a:lvl1pPr>
          </a:lstStyle>
          <a:p>
            <a:fld id="{4697566F-B89B-48DF-AA9D-06B8ADE3D4B6}" type="datetimeFigureOut">
              <a:rPr lang="en-GB" altLang="en-US"/>
              <a:pPr/>
              <a:t>23/01/2017</a:t>
            </a:fld>
            <a:endParaRPr lang="en-GB" altLang="en-US"/>
          </a:p>
        </p:txBody>
      </p:sp>
      <p:sp>
        <p:nvSpPr>
          <p:cNvPr id="5" name="Footer Placeholder 4"/>
          <p:cNvSpPr>
            <a:spLocks noGrp="1"/>
          </p:cNvSpPr>
          <p:nvPr>
            <p:ph type="ftr" sz="quarter" idx="3"/>
          </p:nvPr>
        </p:nvSpPr>
        <p:spPr>
          <a:xfrm>
            <a:off x="3028950" y="6356350"/>
            <a:ext cx="3086100" cy="365125"/>
          </a:xfrm>
          <a:prstGeom prst="rect">
            <a:avLst/>
          </a:prstGeom>
        </p:spPr>
        <p:txBody>
          <a:bodyPr vert="horz" wrap="square" lIns="145426" tIns="72713" rIns="145426" bIns="72713" numCol="1" anchor="ctr" anchorCtr="0" compatLnSpc="1">
            <a:prstTxWarp prst="textNoShape">
              <a:avLst/>
            </a:prstTxWarp>
          </a:bodyPr>
          <a:lstStyle>
            <a:lvl1pPr algn="ctr">
              <a:defRPr sz="1100">
                <a:solidFill>
                  <a:srgbClr val="898989"/>
                </a:solidFill>
              </a:defRPr>
            </a:lvl1pPr>
          </a:lstStyle>
          <a:p>
            <a:endParaRPr lang="en-GB" altLang="en-US"/>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wrap="square" lIns="145426" tIns="72713" rIns="145426" bIns="72713" numCol="1" anchor="ctr" anchorCtr="0" compatLnSpc="1">
            <a:prstTxWarp prst="textNoShape">
              <a:avLst/>
            </a:prstTxWarp>
          </a:bodyPr>
          <a:lstStyle>
            <a:lvl1pPr algn="r">
              <a:defRPr sz="1100">
                <a:solidFill>
                  <a:srgbClr val="898989"/>
                </a:solidFill>
              </a:defRPr>
            </a:lvl1pPr>
          </a:lstStyle>
          <a:p>
            <a:fld id="{9E8F25B1-51F3-498F-A50A-B1D1A89BDC26}" type="slidenum">
              <a:rPr lang="en-GB" altLang="en-US"/>
              <a:pPr/>
              <a:t>‹#›</a:t>
            </a:fld>
            <a:endParaRPr lang="en-GB" alt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spd="med">
    <p:fade/>
  </p:transition>
  <p:txStyles>
    <p:titleStyle>
      <a:lvl1pPr algn="l" defTabSz="871538" rtl="0" eaLnBrk="1" fontAlgn="base" hangingPunct="1">
        <a:lnSpc>
          <a:spcPct val="90000"/>
        </a:lnSpc>
        <a:spcBef>
          <a:spcPct val="0"/>
        </a:spcBef>
        <a:spcAft>
          <a:spcPct val="0"/>
        </a:spcAft>
        <a:defRPr sz="4200" kern="1200">
          <a:solidFill>
            <a:schemeClr val="tx1"/>
          </a:solidFill>
          <a:latin typeface="+mj-lt"/>
          <a:ea typeface="+mj-ea"/>
          <a:cs typeface="+mj-cs"/>
        </a:defRPr>
      </a:lvl1pPr>
      <a:lvl2pPr algn="l" defTabSz="871538" rtl="0" eaLnBrk="1" fontAlgn="base" hangingPunct="1">
        <a:lnSpc>
          <a:spcPct val="90000"/>
        </a:lnSpc>
        <a:spcBef>
          <a:spcPct val="0"/>
        </a:spcBef>
        <a:spcAft>
          <a:spcPct val="0"/>
        </a:spcAft>
        <a:defRPr sz="4200">
          <a:solidFill>
            <a:schemeClr val="tx1"/>
          </a:solidFill>
          <a:latin typeface="Calibri Light" pitchFamily="34" charset="0"/>
        </a:defRPr>
      </a:lvl2pPr>
      <a:lvl3pPr algn="l" defTabSz="871538" rtl="0" eaLnBrk="1" fontAlgn="base" hangingPunct="1">
        <a:lnSpc>
          <a:spcPct val="90000"/>
        </a:lnSpc>
        <a:spcBef>
          <a:spcPct val="0"/>
        </a:spcBef>
        <a:spcAft>
          <a:spcPct val="0"/>
        </a:spcAft>
        <a:defRPr sz="4200">
          <a:solidFill>
            <a:schemeClr val="tx1"/>
          </a:solidFill>
          <a:latin typeface="Calibri Light" pitchFamily="34" charset="0"/>
        </a:defRPr>
      </a:lvl3pPr>
      <a:lvl4pPr algn="l" defTabSz="871538" rtl="0" eaLnBrk="1" fontAlgn="base" hangingPunct="1">
        <a:lnSpc>
          <a:spcPct val="90000"/>
        </a:lnSpc>
        <a:spcBef>
          <a:spcPct val="0"/>
        </a:spcBef>
        <a:spcAft>
          <a:spcPct val="0"/>
        </a:spcAft>
        <a:defRPr sz="4200">
          <a:solidFill>
            <a:schemeClr val="tx1"/>
          </a:solidFill>
          <a:latin typeface="Calibri Light" pitchFamily="34" charset="0"/>
        </a:defRPr>
      </a:lvl4pPr>
      <a:lvl5pPr algn="l" defTabSz="871538" rtl="0" eaLnBrk="1" fontAlgn="base" hangingPunct="1">
        <a:lnSpc>
          <a:spcPct val="90000"/>
        </a:lnSpc>
        <a:spcBef>
          <a:spcPct val="0"/>
        </a:spcBef>
        <a:spcAft>
          <a:spcPct val="0"/>
        </a:spcAft>
        <a:defRPr sz="4200">
          <a:solidFill>
            <a:schemeClr val="tx1"/>
          </a:solidFill>
          <a:latin typeface="Calibri Light" pitchFamily="34" charset="0"/>
        </a:defRPr>
      </a:lvl5pPr>
      <a:lvl6pPr marL="457200" algn="l" defTabSz="871538" rtl="0" eaLnBrk="1" fontAlgn="base" hangingPunct="1">
        <a:lnSpc>
          <a:spcPct val="90000"/>
        </a:lnSpc>
        <a:spcBef>
          <a:spcPct val="0"/>
        </a:spcBef>
        <a:spcAft>
          <a:spcPct val="0"/>
        </a:spcAft>
        <a:defRPr sz="4200">
          <a:solidFill>
            <a:schemeClr val="tx1"/>
          </a:solidFill>
          <a:latin typeface="Calibri Light" pitchFamily="34" charset="0"/>
        </a:defRPr>
      </a:lvl6pPr>
      <a:lvl7pPr marL="914400" algn="l" defTabSz="871538" rtl="0" eaLnBrk="1" fontAlgn="base" hangingPunct="1">
        <a:lnSpc>
          <a:spcPct val="90000"/>
        </a:lnSpc>
        <a:spcBef>
          <a:spcPct val="0"/>
        </a:spcBef>
        <a:spcAft>
          <a:spcPct val="0"/>
        </a:spcAft>
        <a:defRPr sz="4200">
          <a:solidFill>
            <a:schemeClr val="tx1"/>
          </a:solidFill>
          <a:latin typeface="Calibri Light" pitchFamily="34" charset="0"/>
        </a:defRPr>
      </a:lvl7pPr>
      <a:lvl8pPr marL="1371600" algn="l" defTabSz="871538" rtl="0" eaLnBrk="1" fontAlgn="base" hangingPunct="1">
        <a:lnSpc>
          <a:spcPct val="90000"/>
        </a:lnSpc>
        <a:spcBef>
          <a:spcPct val="0"/>
        </a:spcBef>
        <a:spcAft>
          <a:spcPct val="0"/>
        </a:spcAft>
        <a:defRPr sz="4200">
          <a:solidFill>
            <a:schemeClr val="tx1"/>
          </a:solidFill>
          <a:latin typeface="Calibri Light" pitchFamily="34" charset="0"/>
        </a:defRPr>
      </a:lvl8pPr>
      <a:lvl9pPr marL="1828800" algn="l" defTabSz="871538" rtl="0" eaLnBrk="1" fontAlgn="base" hangingPunct="1">
        <a:lnSpc>
          <a:spcPct val="90000"/>
        </a:lnSpc>
        <a:spcBef>
          <a:spcPct val="0"/>
        </a:spcBef>
        <a:spcAft>
          <a:spcPct val="0"/>
        </a:spcAft>
        <a:defRPr sz="4200">
          <a:solidFill>
            <a:schemeClr val="tx1"/>
          </a:solidFill>
          <a:latin typeface="Calibri Light" pitchFamily="34" charset="0"/>
        </a:defRPr>
      </a:lvl9pPr>
    </p:titleStyle>
    <p:bodyStyle>
      <a:lvl1pPr marL="217488" indent="-217488" algn="l" defTabSz="871538" rtl="0" eaLnBrk="1" fontAlgn="base" hangingPunct="1">
        <a:lnSpc>
          <a:spcPct val="90000"/>
        </a:lnSpc>
        <a:spcBef>
          <a:spcPts val="950"/>
        </a:spcBef>
        <a:spcAft>
          <a:spcPct val="0"/>
        </a:spcAft>
        <a:buFont typeface="Arial" pitchFamily="34" charset="0"/>
        <a:buChar char="•"/>
        <a:defRPr sz="2700" kern="1200">
          <a:solidFill>
            <a:schemeClr val="tx1"/>
          </a:solidFill>
          <a:latin typeface="+mn-lt"/>
          <a:ea typeface="+mn-ea"/>
          <a:cs typeface="+mn-cs"/>
        </a:defRPr>
      </a:lvl1pPr>
      <a:lvl2pPr marL="654050" indent="-217488" algn="l" defTabSz="871538" rtl="0" eaLnBrk="1" fontAlgn="base" hangingPunct="1">
        <a:lnSpc>
          <a:spcPct val="90000"/>
        </a:lnSpc>
        <a:spcBef>
          <a:spcPts val="475"/>
        </a:spcBef>
        <a:spcAft>
          <a:spcPct val="0"/>
        </a:spcAft>
        <a:buFont typeface="Arial" pitchFamily="34" charset="0"/>
        <a:buChar char="•"/>
        <a:defRPr sz="2300" kern="1200">
          <a:solidFill>
            <a:schemeClr val="tx1"/>
          </a:solidFill>
          <a:latin typeface="+mn-lt"/>
          <a:ea typeface="+mn-ea"/>
          <a:cs typeface="+mn-cs"/>
        </a:defRPr>
      </a:lvl2pPr>
      <a:lvl3pPr marL="1090613" indent="-217488" algn="l" defTabSz="871538" rtl="0" eaLnBrk="1" fontAlgn="base" hangingPunct="1">
        <a:lnSpc>
          <a:spcPct val="90000"/>
        </a:lnSpc>
        <a:spcBef>
          <a:spcPts val="475"/>
        </a:spcBef>
        <a:spcAft>
          <a:spcPct val="0"/>
        </a:spcAft>
        <a:buFont typeface="Arial" pitchFamily="34" charset="0"/>
        <a:buChar char="•"/>
        <a:defRPr sz="1900" kern="1200">
          <a:solidFill>
            <a:schemeClr val="tx1"/>
          </a:solidFill>
          <a:latin typeface="+mn-lt"/>
          <a:ea typeface="+mn-ea"/>
          <a:cs typeface="+mn-cs"/>
        </a:defRPr>
      </a:lvl3pPr>
      <a:lvl4pPr marL="1527175" indent="-217488" algn="l" defTabSz="871538" rtl="0" eaLnBrk="1" fontAlgn="base" hangingPunct="1">
        <a:lnSpc>
          <a:spcPct val="90000"/>
        </a:lnSpc>
        <a:spcBef>
          <a:spcPts val="475"/>
        </a:spcBef>
        <a:spcAft>
          <a:spcPct val="0"/>
        </a:spcAft>
        <a:buFont typeface="Arial" pitchFamily="34" charset="0"/>
        <a:buChar char="•"/>
        <a:defRPr sz="1700" kern="1200">
          <a:solidFill>
            <a:schemeClr val="tx1"/>
          </a:solidFill>
          <a:latin typeface="+mn-lt"/>
          <a:ea typeface="+mn-ea"/>
          <a:cs typeface="+mn-cs"/>
        </a:defRPr>
      </a:lvl4pPr>
      <a:lvl5pPr marL="1963738" indent="-217488" algn="l" defTabSz="871538" rtl="0" eaLnBrk="1" fontAlgn="base" hangingPunct="1">
        <a:lnSpc>
          <a:spcPct val="90000"/>
        </a:lnSpc>
        <a:spcBef>
          <a:spcPts val="475"/>
        </a:spcBef>
        <a:spcAft>
          <a:spcPct val="0"/>
        </a:spcAft>
        <a:buFont typeface="Arial" pitchFamily="34" charset="0"/>
        <a:buChar char="•"/>
        <a:defRPr sz="1700" kern="1200">
          <a:solidFill>
            <a:schemeClr val="tx1"/>
          </a:solidFill>
          <a:latin typeface="+mn-lt"/>
          <a:ea typeface="+mn-ea"/>
          <a:cs typeface="+mn-cs"/>
        </a:defRPr>
      </a:lvl5pPr>
      <a:lvl6pPr marL="2400731" indent="-218249" algn="l" defTabSz="872993" rtl="0" eaLnBrk="1" latinLnBrk="0" hangingPunct="1">
        <a:lnSpc>
          <a:spcPct val="90000"/>
        </a:lnSpc>
        <a:spcBef>
          <a:spcPts val="477"/>
        </a:spcBef>
        <a:buFont typeface="Arial" panose="020B0604020202020204" pitchFamily="34" charset="0"/>
        <a:buChar char="•"/>
        <a:defRPr sz="1700" kern="1200">
          <a:solidFill>
            <a:schemeClr val="tx1"/>
          </a:solidFill>
          <a:latin typeface="+mn-lt"/>
          <a:ea typeface="+mn-ea"/>
          <a:cs typeface="+mn-cs"/>
        </a:defRPr>
      </a:lvl6pPr>
      <a:lvl7pPr marL="2837229" indent="-218249" algn="l" defTabSz="872993" rtl="0" eaLnBrk="1" latinLnBrk="0" hangingPunct="1">
        <a:lnSpc>
          <a:spcPct val="90000"/>
        </a:lnSpc>
        <a:spcBef>
          <a:spcPts val="477"/>
        </a:spcBef>
        <a:buFont typeface="Arial" panose="020B0604020202020204" pitchFamily="34" charset="0"/>
        <a:buChar char="•"/>
        <a:defRPr sz="1700" kern="1200">
          <a:solidFill>
            <a:schemeClr val="tx1"/>
          </a:solidFill>
          <a:latin typeface="+mn-lt"/>
          <a:ea typeface="+mn-ea"/>
          <a:cs typeface="+mn-cs"/>
        </a:defRPr>
      </a:lvl7pPr>
      <a:lvl8pPr marL="3273725" indent="-218249" algn="l" defTabSz="872993" rtl="0" eaLnBrk="1" latinLnBrk="0" hangingPunct="1">
        <a:lnSpc>
          <a:spcPct val="90000"/>
        </a:lnSpc>
        <a:spcBef>
          <a:spcPts val="477"/>
        </a:spcBef>
        <a:buFont typeface="Arial" panose="020B0604020202020204" pitchFamily="34" charset="0"/>
        <a:buChar char="•"/>
        <a:defRPr sz="1700" kern="1200">
          <a:solidFill>
            <a:schemeClr val="tx1"/>
          </a:solidFill>
          <a:latin typeface="+mn-lt"/>
          <a:ea typeface="+mn-ea"/>
          <a:cs typeface="+mn-cs"/>
        </a:defRPr>
      </a:lvl8pPr>
      <a:lvl9pPr marL="3710222" indent="-218249" algn="l" defTabSz="872993" rtl="0" eaLnBrk="1" latinLnBrk="0" hangingPunct="1">
        <a:lnSpc>
          <a:spcPct val="90000"/>
        </a:lnSpc>
        <a:spcBef>
          <a:spcPts val="477"/>
        </a:spcBef>
        <a:buFont typeface="Arial" panose="020B0604020202020204" pitchFamily="34" charset="0"/>
        <a:buChar char="•"/>
        <a:defRPr sz="1700" kern="1200">
          <a:solidFill>
            <a:schemeClr val="tx1"/>
          </a:solidFill>
          <a:latin typeface="+mn-lt"/>
          <a:ea typeface="+mn-ea"/>
          <a:cs typeface="+mn-cs"/>
        </a:defRPr>
      </a:lvl9pPr>
    </p:bodyStyle>
    <p:otherStyle>
      <a:defPPr>
        <a:defRPr lang="en-US"/>
      </a:defPPr>
      <a:lvl1pPr marL="0" algn="l" defTabSz="872993" rtl="0" eaLnBrk="1" latinLnBrk="0" hangingPunct="1">
        <a:defRPr sz="1700" kern="1200">
          <a:solidFill>
            <a:schemeClr val="tx1"/>
          </a:solidFill>
          <a:latin typeface="+mn-lt"/>
          <a:ea typeface="+mn-ea"/>
          <a:cs typeface="+mn-cs"/>
        </a:defRPr>
      </a:lvl1pPr>
      <a:lvl2pPr marL="436496" algn="l" defTabSz="872993" rtl="0" eaLnBrk="1" latinLnBrk="0" hangingPunct="1">
        <a:defRPr sz="1700" kern="1200">
          <a:solidFill>
            <a:schemeClr val="tx1"/>
          </a:solidFill>
          <a:latin typeface="+mn-lt"/>
          <a:ea typeface="+mn-ea"/>
          <a:cs typeface="+mn-cs"/>
        </a:defRPr>
      </a:lvl2pPr>
      <a:lvl3pPr marL="872993" algn="l" defTabSz="872993" rtl="0" eaLnBrk="1" latinLnBrk="0" hangingPunct="1">
        <a:defRPr sz="1700" kern="1200">
          <a:solidFill>
            <a:schemeClr val="tx1"/>
          </a:solidFill>
          <a:latin typeface="+mn-lt"/>
          <a:ea typeface="+mn-ea"/>
          <a:cs typeface="+mn-cs"/>
        </a:defRPr>
      </a:lvl3pPr>
      <a:lvl4pPr marL="1309489" algn="l" defTabSz="872993" rtl="0" eaLnBrk="1" latinLnBrk="0" hangingPunct="1">
        <a:defRPr sz="1700" kern="1200">
          <a:solidFill>
            <a:schemeClr val="tx1"/>
          </a:solidFill>
          <a:latin typeface="+mn-lt"/>
          <a:ea typeface="+mn-ea"/>
          <a:cs typeface="+mn-cs"/>
        </a:defRPr>
      </a:lvl4pPr>
      <a:lvl5pPr marL="1745987" algn="l" defTabSz="872993" rtl="0" eaLnBrk="1" latinLnBrk="0" hangingPunct="1">
        <a:defRPr sz="1700" kern="1200">
          <a:solidFill>
            <a:schemeClr val="tx1"/>
          </a:solidFill>
          <a:latin typeface="+mn-lt"/>
          <a:ea typeface="+mn-ea"/>
          <a:cs typeface="+mn-cs"/>
        </a:defRPr>
      </a:lvl5pPr>
      <a:lvl6pPr marL="2182484" algn="l" defTabSz="872993" rtl="0" eaLnBrk="1" latinLnBrk="0" hangingPunct="1">
        <a:defRPr sz="1700" kern="1200">
          <a:solidFill>
            <a:schemeClr val="tx1"/>
          </a:solidFill>
          <a:latin typeface="+mn-lt"/>
          <a:ea typeface="+mn-ea"/>
          <a:cs typeface="+mn-cs"/>
        </a:defRPr>
      </a:lvl6pPr>
      <a:lvl7pPr marL="2618980" algn="l" defTabSz="872993" rtl="0" eaLnBrk="1" latinLnBrk="0" hangingPunct="1">
        <a:defRPr sz="1700" kern="1200">
          <a:solidFill>
            <a:schemeClr val="tx1"/>
          </a:solidFill>
          <a:latin typeface="+mn-lt"/>
          <a:ea typeface="+mn-ea"/>
          <a:cs typeface="+mn-cs"/>
        </a:defRPr>
      </a:lvl7pPr>
      <a:lvl8pPr marL="3055476" algn="l" defTabSz="872993" rtl="0" eaLnBrk="1" latinLnBrk="0" hangingPunct="1">
        <a:defRPr sz="1700" kern="1200">
          <a:solidFill>
            <a:schemeClr val="tx1"/>
          </a:solidFill>
          <a:latin typeface="+mn-lt"/>
          <a:ea typeface="+mn-ea"/>
          <a:cs typeface="+mn-cs"/>
        </a:defRPr>
      </a:lvl8pPr>
      <a:lvl9pPr marL="3491973" algn="l" defTabSz="872993" rtl="0" eaLnBrk="1" latinLnBrk="0" hangingPunct="1">
        <a:defRPr sz="17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6356350"/>
            <a:ext cx="2057400" cy="365125"/>
          </a:xfrm>
          <a:prstGeom prst="rect">
            <a:avLst/>
          </a:prstGeom>
        </p:spPr>
        <p:txBody>
          <a:bodyPr vert="horz" wrap="square" lIns="91440" tIns="45720" rIns="91440" bIns="45720" numCol="1" anchor="ctr" anchorCtr="0" compatLnSpc="1">
            <a:prstTxWarp prst="textNoShape">
              <a:avLst/>
            </a:prstTxWarp>
          </a:bodyPr>
          <a:lstStyle>
            <a:lvl1pPr>
              <a:defRPr sz="800">
                <a:solidFill>
                  <a:srgbClr val="898989"/>
                </a:solidFill>
              </a:defRPr>
            </a:lvl1pPr>
          </a:lstStyle>
          <a:p>
            <a:fld id="{4B99CC37-F131-4F58-A04A-FAB009CDC4BF}" type="datetimeFigureOut">
              <a:rPr lang="en-GB" altLang="en-US"/>
              <a:pPr/>
              <a:t>23/01/2017</a:t>
            </a:fld>
            <a:endParaRPr lang="en-GB" altLang="en-US"/>
          </a:p>
        </p:txBody>
      </p:sp>
      <p:sp>
        <p:nvSpPr>
          <p:cNvPr id="5" name="Footer Placeholder 4"/>
          <p:cNvSpPr>
            <a:spLocks noGrp="1"/>
          </p:cNvSpPr>
          <p:nvPr>
            <p:ph type="ftr" sz="quarter" idx="3"/>
          </p:nvPr>
        </p:nvSpPr>
        <p:spPr>
          <a:xfrm>
            <a:off x="3028950" y="6356350"/>
            <a:ext cx="3086100" cy="365125"/>
          </a:xfrm>
          <a:prstGeom prst="rect">
            <a:avLst/>
          </a:prstGeom>
        </p:spPr>
        <p:txBody>
          <a:bodyPr vert="horz" wrap="square" lIns="91440" tIns="45720" rIns="91440" bIns="45720" numCol="1" anchor="ctr" anchorCtr="0" compatLnSpc="1">
            <a:prstTxWarp prst="textNoShape">
              <a:avLst/>
            </a:prstTxWarp>
          </a:bodyPr>
          <a:lstStyle>
            <a:lvl1pPr algn="ctr">
              <a:defRPr sz="800">
                <a:solidFill>
                  <a:srgbClr val="898989"/>
                </a:solidFill>
              </a:defRPr>
            </a:lvl1pPr>
          </a:lstStyle>
          <a:p>
            <a:endParaRPr lang="en-GB" altLang="en-US"/>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rstTxWarp prst="textNoShape">
              <a:avLst/>
            </a:prstTxWarp>
          </a:bodyPr>
          <a:lstStyle>
            <a:lvl1pPr algn="r">
              <a:defRPr sz="800">
                <a:solidFill>
                  <a:srgbClr val="898989"/>
                </a:solidFill>
              </a:defRPr>
            </a:lvl1pPr>
          </a:lstStyle>
          <a:p>
            <a:fld id="{9F73ECD6-6A87-4271-A1AF-C2613F532E8F}" type="slidenum">
              <a:rPr lang="en-GB" altLang="en-US"/>
              <a:pPr/>
              <a:t>‹#›</a:t>
            </a:fld>
            <a:endParaRPr lang="en-GB" altLang="en-US"/>
          </a:p>
        </p:txBody>
      </p:sp>
    </p:spTree>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 id="2147483715" r:id="rId8"/>
    <p:sldLayoutId id="2147483716" r:id="rId9"/>
    <p:sldLayoutId id="2147483717" r:id="rId10"/>
    <p:sldLayoutId id="2147483718" r:id="rId11"/>
  </p:sldLayoutIdLst>
  <p:transition spd="med">
    <p:fade/>
  </p:transition>
  <p:txStyles>
    <p:titleStyle>
      <a:lvl1pPr algn="l" defTabSz="617538" rtl="0" fontAlgn="base">
        <a:lnSpc>
          <a:spcPct val="90000"/>
        </a:lnSpc>
        <a:spcBef>
          <a:spcPct val="0"/>
        </a:spcBef>
        <a:spcAft>
          <a:spcPct val="0"/>
        </a:spcAft>
        <a:defRPr sz="2900" kern="1200">
          <a:solidFill>
            <a:schemeClr val="tx1"/>
          </a:solidFill>
          <a:latin typeface="+mj-lt"/>
          <a:ea typeface="+mj-ea"/>
          <a:cs typeface="+mj-cs"/>
        </a:defRPr>
      </a:lvl1pPr>
      <a:lvl2pPr algn="l" defTabSz="617538" rtl="0" fontAlgn="base">
        <a:lnSpc>
          <a:spcPct val="90000"/>
        </a:lnSpc>
        <a:spcBef>
          <a:spcPct val="0"/>
        </a:spcBef>
        <a:spcAft>
          <a:spcPct val="0"/>
        </a:spcAft>
        <a:defRPr sz="2900">
          <a:solidFill>
            <a:schemeClr val="tx1"/>
          </a:solidFill>
          <a:latin typeface="Calibri Light" pitchFamily="34" charset="0"/>
        </a:defRPr>
      </a:lvl2pPr>
      <a:lvl3pPr algn="l" defTabSz="617538" rtl="0" fontAlgn="base">
        <a:lnSpc>
          <a:spcPct val="90000"/>
        </a:lnSpc>
        <a:spcBef>
          <a:spcPct val="0"/>
        </a:spcBef>
        <a:spcAft>
          <a:spcPct val="0"/>
        </a:spcAft>
        <a:defRPr sz="2900">
          <a:solidFill>
            <a:schemeClr val="tx1"/>
          </a:solidFill>
          <a:latin typeface="Calibri Light" pitchFamily="34" charset="0"/>
        </a:defRPr>
      </a:lvl3pPr>
      <a:lvl4pPr algn="l" defTabSz="617538" rtl="0" fontAlgn="base">
        <a:lnSpc>
          <a:spcPct val="90000"/>
        </a:lnSpc>
        <a:spcBef>
          <a:spcPct val="0"/>
        </a:spcBef>
        <a:spcAft>
          <a:spcPct val="0"/>
        </a:spcAft>
        <a:defRPr sz="2900">
          <a:solidFill>
            <a:schemeClr val="tx1"/>
          </a:solidFill>
          <a:latin typeface="Calibri Light" pitchFamily="34" charset="0"/>
        </a:defRPr>
      </a:lvl4pPr>
      <a:lvl5pPr algn="l" defTabSz="617538" rtl="0" fontAlgn="base">
        <a:lnSpc>
          <a:spcPct val="90000"/>
        </a:lnSpc>
        <a:spcBef>
          <a:spcPct val="0"/>
        </a:spcBef>
        <a:spcAft>
          <a:spcPct val="0"/>
        </a:spcAft>
        <a:defRPr sz="2900">
          <a:solidFill>
            <a:schemeClr val="tx1"/>
          </a:solidFill>
          <a:latin typeface="Calibri Light" pitchFamily="34" charset="0"/>
        </a:defRPr>
      </a:lvl5pPr>
      <a:lvl6pPr marL="457200" algn="l" defTabSz="617538" rtl="0" fontAlgn="base">
        <a:lnSpc>
          <a:spcPct val="90000"/>
        </a:lnSpc>
        <a:spcBef>
          <a:spcPct val="0"/>
        </a:spcBef>
        <a:spcAft>
          <a:spcPct val="0"/>
        </a:spcAft>
        <a:defRPr sz="2900">
          <a:solidFill>
            <a:schemeClr val="tx1"/>
          </a:solidFill>
          <a:latin typeface="Calibri Light" pitchFamily="34" charset="0"/>
        </a:defRPr>
      </a:lvl6pPr>
      <a:lvl7pPr marL="914400" algn="l" defTabSz="617538" rtl="0" fontAlgn="base">
        <a:lnSpc>
          <a:spcPct val="90000"/>
        </a:lnSpc>
        <a:spcBef>
          <a:spcPct val="0"/>
        </a:spcBef>
        <a:spcAft>
          <a:spcPct val="0"/>
        </a:spcAft>
        <a:defRPr sz="2900">
          <a:solidFill>
            <a:schemeClr val="tx1"/>
          </a:solidFill>
          <a:latin typeface="Calibri Light" pitchFamily="34" charset="0"/>
        </a:defRPr>
      </a:lvl7pPr>
      <a:lvl8pPr marL="1371600" algn="l" defTabSz="617538" rtl="0" fontAlgn="base">
        <a:lnSpc>
          <a:spcPct val="90000"/>
        </a:lnSpc>
        <a:spcBef>
          <a:spcPct val="0"/>
        </a:spcBef>
        <a:spcAft>
          <a:spcPct val="0"/>
        </a:spcAft>
        <a:defRPr sz="2900">
          <a:solidFill>
            <a:schemeClr val="tx1"/>
          </a:solidFill>
          <a:latin typeface="Calibri Light" pitchFamily="34" charset="0"/>
        </a:defRPr>
      </a:lvl8pPr>
      <a:lvl9pPr marL="1828800" algn="l" defTabSz="617538" rtl="0" fontAlgn="base">
        <a:lnSpc>
          <a:spcPct val="90000"/>
        </a:lnSpc>
        <a:spcBef>
          <a:spcPct val="0"/>
        </a:spcBef>
        <a:spcAft>
          <a:spcPct val="0"/>
        </a:spcAft>
        <a:defRPr sz="2900">
          <a:solidFill>
            <a:schemeClr val="tx1"/>
          </a:solidFill>
          <a:latin typeface="Calibri Light" pitchFamily="34" charset="0"/>
        </a:defRPr>
      </a:lvl9pPr>
    </p:titleStyle>
    <p:bodyStyle>
      <a:lvl1pPr marL="153988" indent="-153988" algn="l" defTabSz="617538" rtl="0" fontAlgn="base">
        <a:lnSpc>
          <a:spcPct val="90000"/>
        </a:lnSpc>
        <a:spcBef>
          <a:spcPts val="675"/>
        </a:spcBef>
        <a:spcAft>
          <a:spcPct val="0"/>
        </a:spcAft>
        <a:buFont typeface="Arial" pitchFamily="34" charset="0"/>
        <a:buChar char="•"/>
        <a:defRPr kern="1200">
          <a:solidFill>
            <a:schemeClr val="tx1"/>
          </a:solidFill>
          <a:latin typeface="+mn-lt"/>
          <a:ea typeface="+mn-ea"/>
          <a:cs typeface="+mn-cs"/>
        </a:defRPr>
      </a:lvl1pPr>
      <a:lvl2pPr marL="461963" indent="-153988" algn="l" defTabSz="617538" rtl="0" fontAlgn="base">
        <a:lnSpc>
          <a:spcPct val="90000"/>
        </a:lnSpc>
        <a:spcBef>
          <a:spcPts val="338"/>
        </a:spcBef>
        <a:spcAft>
          <a:spcPct val="0"/>
        </a:spcAft>
        <a:buFont typeface="Arial" pitchFamily="34" charset="0"/>
        <a:buChar char="•"/>
        <a:defRPr sz="1600" kern="1200">
          <a:solidFill>
            <a:schemeClr val="tx1"/>
          </a:solidFill>
          <a:latin typeface="+mn-lt"/>
          <a:ea typeface="+mn-ea"/>
          <a:cs typeface="+mn-cs"/>
        </a:defRPr>
      </a:lvl2pPr>
      <a:lvl3pPr marL="771525" indent="-153988" algn="l" defTabSz="617538" rtl="0" fontAlgn="base">
        <a:lnSpc>
          <a:spcPct val="90000"/>
        </a:lnSpc>
        <a:spcBef>
          <a:spcPts val="338"/>
        </a:spcBef>
        <a:spcAft>
          <a:spcPct val="0"/>
        </a:spcAft>
        <a:buFont typeface="Arial" pitchFamily="34" charset="0"/>
        <a:buChar char="•"/>
        <a:defRPr sz="1300" kern="1200">
          <a:solidFill>
            <a:schemeClr val="tx1"/>
          </a:solidFill>
          <a:latin typeface="+mn-lt"/>
          <a:ea typeface="+mn-ea"/>
          <a:cs typeface="+mn-cs"/>
        </a:defRPr>
      </a:lvl3pPr>
      <a:lvl4pPr marL="1079500" indent="-153988" algn="l" defTabSz="617538" rtl="0" fontAlgn="base">
        <a:lnSpc>
          <a:spcPct val="90000"/>
        </a:lnSpc>
        <a:spcBef>
          <a:spcPts val="338"/>
        </a:spcBef>
        <a:spcAft>
          <a:spcPct val="0"/>
        </a:spcAft>
        <a:buFont typeface="Arial" pitchFamily="34" charset="0"/>
        <a:buChar char="•"/>
        <a:defRPr sz="1200" kern="1200">
          <a:solidFill>
            <a:schemeClr val="tx1"/>
          </a:solidFill>
          <a:latin typeface="+mn-lt"/>
          <a:ea typeface="+mn-ea"/>
          <a:cs typeface="+mn-cs"/>
        </a:defRPr>
      </a:lvl4pPr>
      <a:lvl5pPr marL="1389063" indent="-153988" algn="l" defTabSz="617538" rtl="0" fontAlgn="base">
        <a:lnSpc>
          <a:spcPct val="90000"/>
        </a:lnSpc>
        <a:spcBef>
          <a:spcPts val="338"/>
        </a:spcBef>
        <a:spcAft>
          <a:spcPct val="0"/>
        </a:spcAft>
        <a:buFont typeface="Arial" pitchFamily="34" charset="0"/>
        <a:buChar char="•"/>
        <a:defRPr sz="1200" kern="1200">
          <a:solidFill>
            <a:schemeClr val="tx1"/>
          </a:solidFill>
          <a:latin typeface="+mn-lt"/>
          <a:ea typeface="+mn-ea"/>
          <a:cs typeface="+mn-cs"/>
        </a:defRPr>
      </a:lvl5pPr>
      <a:lvl6pPr marL="1698486" indent="-154409" algn="l" defTabSz="617631" rtl="0" eaLnBrk="1" latinLnBrk="0" hangingPunct="1">
        <a:lnSpc>
          <a:spcPct val="90000"/>
        </a:lnSpc>
        <a:spcBef>
          <a:spcPts val="338"/>
        </a:spcBef>
        <a:buFont typeface="Arial" panose="020B0604020202020204" pitchFamily="34" charset="0"/>
        <a:buChar char="•"/>
        <a:defRPr sz="1217" kern="1200">
          <a:solidFill>
            <a:schemeClr val="tx1"/>
          </a:solidFill>
          <a:latin typeface="+mn-lt"/>
          <a:ea typeface="+mn-ea"/>
          <a:cs typeface="+mn-cs"/>
        </a:defRPr>
      </a:lvl6pPr>
      <a:lvl7pPr marL="2007303" indent="-154409" algn="l" defTabSz="617631" rtl="0" eaLnBrk="1" latinLnBrk="0" hangingPunct="1">
        <a:lnSpc>
          <a:spcPct val="90000"/>
        </a:lnSpc>
        <a:spcBef>
          <a:spcPts val="338"/>
        </a:spcBef>
        <a:buFont typeface="Arial" panose="020B0604020202020204" pitchFamily="34" charset="0"/>
        <a:buChar char="•"/>
        <a:defRPr sz="1217" kern="1200">
          <a:solidFill>
            <a:schemeClr val="tx1"/>
          </a:solidFill>
          <a:latin typeface="+mn-lt"/>
          <a:ea typeface="+mn-ea"/>
          <a:cs typeface="+mn-cs"/>
        </a:defRPr>
      </a:lvl7pPr>
      <a:lvl8pPr marL="2316119" indent="-154409" algn="l" defTabSz="617631" rtl="0" eaLnBrk="1" latinLnBrk="0" hangingPunct="1">
        <a:lnSpc>
          <a:spcPct val="90000"/>
        </a:lnSpc>
        <a:spcBef>
          <a:spcPts val="338"/>
        </a:spcBef>
        <a:buFont typeface="Arial" panose="020B0604020202020204" pitchFamily="34" charset="0"/>
        <a:buChar char="•"/>
        <a:defRPr sz="1217" kern="1200">
          <a:solidFill>
            <a:schemeClr val="tx1"/>
          </a:solidFill>
          <a:latin typeface="+mn-lt"/>
          <a:ea typeface="+mn-ea"/>
          <a:cs typeface="+mn-cs"/>
        </a:defRPr>
      </a:lvl8pPr>
      <a:lvl9pPr marL="2624934" indent="-154409" algn="l" defTabSz="617631" rtl="0" eaLnBrk="1" latinLnBrk="0" hangingPunct="1">
        <a:lnSpc>
          <a:spcPct val="90000"/>
        </a:lnSpc>
        <a:spcBef>
          <a:spcPts val="338"/>
        </a:spcBef>
        <a:buFont typeface="Arial" panose="020B0604020202020204" pitchFamily="34" charset="0"/>
        <a:buChar char="•"/>
        <a:defRPr sz="1217" kern="1200">
          <a:solidFill>
            <a:schemeClr val="tx1"/>
          </a:solidFill>
          <a:latin typeface="+mn-lt"/>
          <a:ea typeface="+mn-ea"/>
          <a:cs typeface="+mn-cs"/>
        </a:defRPr>
      </a:lvl9pPr>
    </p:bodyStyle>
    <p:otherStyle>
      <a:defPPr>
        <a:defRPr lang="en-US"/>
      </a:defPPr>
      <a:lvl1pPr marL="0" algn="l" defTabSz="617631" rtl="0" eaLnBrk="1" latinLnBrk="0" hangingPunct="1">
        <a:defRPr sz="1217" kern="1200">
          <a:solidFill>
            <a:schemeClr val="tx1"/>
          </a:solidFill>
          <a:latin typeface="+mn-lt"/>
          <a:ea typeface="+mn-ea"/>
          <a:cs typeface="+mn-cs"/>
        </a:defRPr>
      </a:lvl1pPr>
      <a:lvl2pPr marL="308816" algn="l" defTabSz="617631" rtl="0" eaLnBrk="1" latinLnBrk="0" hangingPunct="1">
        <a:defRPr sz="1217" kern="1200">
          <a:solidFill>
            <a:schemeClr val="tx1"/>
          </a:solidFill>
          <a:latin typeface="+mn-lt"/>
          <a:ea typeface="+mn-ea"/>
          <a:cs typeface="+mn-cs"/>
        </a:defRPr>
      </a:lvl2pPr>
      <a:lvl3pPr marL="617631" algn="l" defTabSz="617631" rtl="0" eaLnBrk="1" latinLnBrk="0" hangingPunct="1">
        <a:defRPr sz="1217" kern="1200">
          <a:solidFill>
            <a:schemeClr val="tx1"/>
          </a:solidFill>
          <a:latin typeface="+mn-lt"/>
          <a:ea typeface="+mn-ea"/>
          <a:cs typeface="+mn-cs"/>
        </a:defRPr>
      </a:lvl3pPr>
      <a:lvl4pPr marL="926447" algn="l" defTabSz="617631" rtl="0" eaLnBrk="1" latinLnBrk="0" hangingPunct="1">
        <a:defRPr sz="1217" kern="1200">
          <a:solidFill>
            <a:schemeClr val="tx1"/>
          </a:solidFill>
          <a:latin typeface="+mn-lt"/>
          <a:ea typeface="+mn-ea"/>
          <a:cs typeface="+mn-cs"/>
        </a:defRPr>
      </a:lvl4pPr>
      <a:lvl5pPr marL="1235264" algn="l" defTabSz="617631" rtl="0" eaLnBrk="1" latinLnBrk="0" hangingPunct="1">
        <a:defRPr sz="1217" kern="1200">
          <a:solidFill>
            <a:schemeClr val="tx1"/>
          </a:solidFill>
          <a:latin typeface="+mn-lt"/>
          <a:ea typeface="+mn-ea"/>
          <a:cs typeface="+mn-cs"/>
        </a:defRPr>
      </a:lvl5pPr>
      <a:lvl6pPr marL="1544079" algn="l" defTabSz="617631" rtl="0" eaLnBrk="1" latinLnBrk="0" hangingPunct="1">
        <a:defRPr sz="1217" kern="1200">
          <a:solidFill>
            <a:schemeClr val="tx1"/>
          </a:solidFill>
          <a:latin typeface="+mn-lt"/>
          <a:ea typeface="+mn-ea"/>
          <a:cs typeface="+mn-cs"/>
        </a:defRPr>
      </a:lvl6pPr>
      <a:lvl7pPr marL="1852895" algn="l" defTabSz="617631" rtl="0" eaLnBrk="1" latinLnBrk="0" hangingPunct="1">
        <a:defRPr sz="1217" kern="1200">
          <a:solidFill>
            <a:schemeClr val="tx1"/>
          </a:solidFill>
          <a:latin typeface="+mn-lt"/>
          <a:ea typeface="+mn-ea"/>
          <a:cs typeface="+mn-cs"/>
        </a:defRPr>
      </a:lvl7pPr>
      <a:lvl8pPr marL="2161710" algn="l" defTabSz="617631" rtl="0" eaLnBrk="1" latinLnBrk="0" hangingPunct="1">
        <a:defRPr sz="1217" kern="1200">
          <a:solidFill>
            <a:schemeClr val="tx1"/>
          </a:solidFill>
          <a:latin typeface="+mn-lt"/>
          <a:ea typeface="+mn-ea"/>
          <a:cs typeface="+mn-cs"/>
        </a:defRPr>
      </a:lvl8pPr>
      <a:lvl9pPr marL="2470526" algn="l" defTabSz="617631" rtl="0" eaLnBrk="1" latinLnBrk="0" hangingPunct="1">
        <a:defRPr sz="1217"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jpeg"/><Relationship Id="rId1" Type="http://schemas.openxmlformats.org/officeDocument/2006/relationships/slideLayout" Target="../slideLayouts/slideLayout18.xml"/><Relationship Id="rId6" Type="http://schemas.openxmlformats.org/officeDocument/2006/relationships/image" Target="../media/image25.gif"/><Relationship Id="rId5" Type="http://schemas.openxmlformats.org/officeDocument/2006/relationships/image" Target="../media/image24.jpeg"/><Relationship Id="rId4" Type="http://schemas.openxmlformats.org/officeDocument/2006/relationships/image" Target="../media/image23.jpeg"/></Relationships>
</file>

<file path=ppt/slides/_rels/slide1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g"/><Relationship Id="rId1" Type="http://schemas.openxmlformats.org/officeDocument/2006/relationships/slideLayout" Target="../slideLayouts/slideLayout20.xml"/></Relationships>
</file>

<file path=ppt/slides/_rels/slide13.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32.jpeg"/><Relationship Id="rId2" Type="http://schemas.openxmlformats.org/officeDocument/2006/relationships/image" Target="../media/image10.jpeg"/><Relationship Id="rId1" Type="http://schemas.openxmlformats.org/officeDocument/2006/relationships/slideLayout" Target="../slideLayouts/slideLayout18.xml"/><Relationship Id="rId6" Type="http://schemas.openxmlformats.org/officeDocument/2006/relationships/image" Target="../media/image31.png"/><Relationship Id="rId5" Type="http://schemas.openxmlformats.org/officeDocument/2006/relationships/image" Target="../media/image30.jpeg"/><Relationship Id="rId4" Type="http://schemas.openxmlformats.org/officeDocument/2006/relationships/image" Target="../media/image29.png"/></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21.jpeg"/><Relationship Id="rId1" Type="http://schemas.openxmlformats.org/officeDocument/2006/relationships/slideLayout" Target="../slideLayouts/slideLayout7.xml"/><Relationship Id="rId4" Type="http://schemas.openxmlformats.org/officeDocument/2006/relationships/image" Target="../media/image34.png"/></Relationships>
</file>

<file path=ppt/slides/_rels/slide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jpeg"/><Relationship Id="rId1" Type="http://schemas.openxmlformats.org/officeDocument/2006/relationships/slideLayout" Target="../slideLayouts/slideLayout18.xml"/><Relationship Id="rId4" Type="http://schemas.openxmlformats.org/officeDocument/2006/relationships/image" Target="../media/image12.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jpeg"/><Relationship Id="rId2"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image" Target="../media/image16.jpeg"/><Relationship Id="rId4" Type="http://schemas.openxmlformats.org/officeDocument/2006/relationships/image" Target="../media/image15.jpeg"/><Relationship Id="rId9" Type="http://schemas.openxmlformats.org/officeDocument/2006/relationships/image" Target="../media/image20.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t="22463" b="-2"/>
          <a:stretch/>
        </p:blipFill>
        <p:spPr>
          <a:xfrm>
            <a:off x="3097" y="-27506"/>
            <a:ext cx="9144000" cy="5904446"/>
          </a:xfrm>
          <a:prstGeom prst="rect">
            <a:avLst/>
          </a:prstGeom>
          <a:effectLst>
            <a:reflection blurRad="6350" stA="44000" endPos="18000" dir="5400000" sy="-100000" algn="bl" rotWithShape="0"/>
          </a:effectLst>
        </p:spPr>
      </p:pic>
      <p:pic>
        <p:nvPicPr>
          <p:cNvPr id="3075" name="Picture 5" descr="C:\Users\Liam\Dropbox (BGD_058)\BGD_058\8_Communications\Logos\transparent logo\GoB.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1163" y="114301"/>
            <a:ext cx="1473200" cy="1106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6" name="Picture 6" descr="C:\Users\Liam\Dropbox (BGD_058)\BGD_058\8_Communications\Logos\Logos\Logo_FD.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16461" y="308551"/>
            <a:ext cx="1028700" cy="1050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7" name="Picture 6" descr="C:\Users\Liam\Dropbox (BGD_058)\BGD_058\8_Communications\Logos\Logos\Logo_FD.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723559" y="205453"/>
            <a:ext cx="1187450" cy="1198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itle 4"/>
          <p:cNvSpPr txBox="1">
            <a:spLocks/>
          </p:cNvSpPr>
          <p:nvPr/>
        </p:nvSpPr>
        <p:spPr>
          <a:xfrm>
            <a:off x="1574800" y="1404016"/>
            <a:ext cx="6151562" cy="2149475"/>
          </a:xfrm>
          <a:prstGeom prst="rect">
            <a:avLst/>
          </a:prstGeom>
        </p:spPr>
        <p:txBody>
          <a:bodyPr lIns="218139" tIns="109070" rIns="218139" bIns="109070" anchor="b">
            <a:normAutofit/>
          </a:bodyPr>
          <a:lstStyle>
            <a:lvl1pPr defTabSz="785813">
              <a:defRPr sz="1600">
                <a:solidFill>
                  <a:schemeClr val="tx1"/>
                </a:solidFill>
                <a:latin typeface="Calibri" pitchFamily="34" charset="0"/>
              </a:defRPr>
            </a:lvl1pPr>
            <a:lvl2pPr marL="742950" indent="-285750" defTabSz="785813">
              <a:defRPr sz="1600">
                <a:solidFill>
                  <a:schemeClr val="tx1"/>
                </a:solidFill>
                <a:latin typeface="Calibri" pitchFamily="34" charset="0"/>
              </a:defRPr>
            </a:lvl2pPr>
            <a:lvl3pPr marL="1143000" indent="-228600" defTabSz="785813">
              <a:defRPr sz="1600">
                <a:solidFill>
                  <a:schemeClr val="tx1"/>
                </a:solidFill>
                <a:latin typeface="Calibri" pitchFamily="34" charset="0"/>
              </a:defRPr>
            </a:lvl3pPr>
            <a:lvl4pPr marL="1600200" indent="-228600" defTabSz="785813">
              <a:defRPr sz="1600">
                <a:solidFill>
                  <a:schemeClr val="tx1"/>
                </a:solidFill>
                <a:latin typeface="Calibri" pitchFamily="34" charset="0"/>
              </a:defRPr>
            </a:lvl4pPr>
            <a:lvl5pPr marL="2057400" indent="-228600" defTabSz="785813">
              <a:defRPr sz="1600">
                <a:solidFill>
                  <a:schemeClr val="tx1"/>
                </a:solidFill>
                <a:latin typeface="Calibri" pitchFamily="34" charset="0"/>
              </a:defRPr>
            </a:lvl5pPr>
            <a:lvl6pPr marL="2514600" indent="-228600" defTabSz="785813" fontAlgn="base">
              <a:spcBef>
                <a:spcPct val="0"/>
              </a:spcBef>
              <a:spcAft>
                <a:spcPct val="0"/>
              </a:spcAft>
              <a:defRPr sz="1600">
                <a:solidFill>
                  <a:schemeClr val="tx1"/>
                </a:solidFill>
                <a:latin typeface="Calibri" pitchFamily="34" charset="0"/>
              </a:defRPr>
            </a:lvl6pPr>
            <a:lvl7pPr marL="2971800" indent="-228600" defTabSz="785813" fontAlgn="base">
              <a:spcBef>
                <a:spcPct val="0"/>
              </a:spcBef>
              <a:spcAft>
                <a:spcPct val="0"/>
              </a:spcAft>
              <a:defRPr sz="1600">
                <a:solidFill>
                  <a:schemeClr val="tx1"/>
                </a:solidFill>
                <a:latin typeface="Calibri" pitchFamily="34" charset="0"/>
              </a:defRPr>
            </a:lvl7pPr>
            <a:lvl8pPr marL="3429000" indent="-228600" defTabSz="785813" fontAlgn="base">
              <a:spcBef>
                <a:spcPct val="0"/>
              </a:spcBef>
              <a:spcAft>
                <a:spcPct val="0"/>
              </a:spcAft>
              <a:defRPr sz="1600">
                <a:solidFill>
                  <a:schemeClr val="tx1"/>
                </a:solidFill>
                <a:latin typeface="Calibri" pitchFamily="34" charset="0"/>
              </a:defRPr>
            </a:lvl8pPr>
            <a:lvl9pPr marL="3886200" indent="-228600" defTabSz="785813" fontAlgn="base">
              <a:spcBef>
                <a:spcPct val="0"/>
              </a:spcBef>
              <a:spcAft>
                <a:spcPct val="0"/>
              </a:spcAft>
              <a:defRPr sz="1600">
                <a:solidFill>
                  <a:schemeClr val="tx1"/>
                </a:solidFill>
                <a:latin typeface="Calibri" pitchFamily="34" charset="0"/>
              </a:defRPr>
            </a:lvl9pPr>
          </a:lstStyle>
          <a:p>
            <a:pPr algn="ctr">
              <a:lnSpc>
                <a:spcPct val="90000"/>
              </a:lnSpc>
            </a:pPr>
            <a:r>
              <a:rPr lang="en-US" altLang="en-US" sz="3900" b="1" dirty="0">
                <a:solidFill>
                  <a:srgbClr val="000000"/>
                </a:solidFill>
                <a:latin typeface="Bradley Hand ITC" pitchFamily="66" charset="0"/>
              </a:rPr>
              <a:t>BFI operationalization &amp; Planning</a:t>
            </a:r>
          </a:p>
        </p:txBody>
      </p:sp>
      <p:pic>
        <p:nvPicPr>
          <p:cNvPr id="3079" name="Picture 4" descr="C:\Users\Liam\Dropbox (BGD_058)\BGD_058\8_Communications\Logos\transparent logo\usaid-logo.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11163" y="6081713"/>
            <a:ext cx="1962150"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80" name="Picture 13"/>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2782888" y="6059488"/>
            <a:ext cx="1916112" cy="50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81" name="Picture 14"/>
          <p:cNvPicPr>
            <a:picLocks noChangeAspect="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108575" y="6018213"/>
            <a:ext cx="1030288" cy="760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82" name="Picture 3" descr="C:\Users\Liam\Dropbox (BGD_058)\BGD_058\8_Communications\Logos\transparent logo\FAO_logo_Blue_3lines_en.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308725" y="5861050"/>
            <a:ext cx="2835275" cy="103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37650" cy="683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16"/>
          <p:cNvSpPr txBox="1">
            <a:spLocks noChangeArrowheads="1"/>
          </p:cNvSpPr>
          <p:nvPr/>
        </p:nvSpPr>
        <p:spPr bwMode="auto">
          <a:xfrm>
            <a:off x="422844" y="179977"/>
            <a:ext cx="709104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600">
                <a:solidFill>
                  <a:schemeClr val="tx1"/>
                </a:solidFill>
                <a:latin typeface="Calibri" pitchFamily="34" charset="0"/>
              </a:defRPr>
            </a:lvl1pPr>
            <a:lvl2pPr marL="742950" indent="-285750">
              <a:defRPr sz="1600">
                <a:solidFill>
                  <a:schemeClr val="tx1"/>
                </a:solidFill>
                <a:latin typeface="Calibri" pitchFamily="34" charset="0"/>
              </a:defRPr>
            </a:lvl2pPr>
            <a:lvl3pPr marL="1143000" indent="-228600">
              <a:defRPr sz="1600">
                <a:solidFill>
                  <a:schemeClr val="tx1"/>
                </a:solidFill>
                <a:latin typeface="Calibri" pitchFamily="34" charset="0"/>
              </a:defRPr>
            </a:lvl3pPr>
            <a:lvl4pPr marL="1600200" indent="-228600">
              <a:defRPr sz="1600">
                <a:solidFill>
                  <a:schemeClr val="tx1"/>
                </a:solidFill>
                <a:latin typeface="Calibri" pitchFamily="34" charset="0"/>
              </a:defRPr>
            </a:lvl4pPr>
            <a:lvl5pPr marL="2057400" indent="-228600">
              <a:defRPr sz="1600">
                <a:solidFill>
                  <a:schemeClr val="tx1"/>
                </a:solidFill>
                <a:latin typeface="Calibri" pitchFamily="34" charset="0"/>
              </a:defRPr>
            </a:lvl5pPr>
            <a:lvl6pPr marL="2514600" indent="-228600" defTabSz="812800" fontAlgn="base">
              <a:spcBef>
                <a:spcPct val="0"/>
              </a:spcBef>
              <a:spcAft>
                <a:spcPct val="0"/>
              </a:spcAft>
              <a:defRPr sz="1600">
                <a:solidFill>
                  <a:schemeClr val="tx1"/>
                </a:solidFill>
                <a:latin typeface="Calibri" pitchFamily="34" charset="0"/>
              </a:defRPr>
            </a:lvl6pPr>
            <a:lvl7pPr marL="2971800" indent="-228600" defTabSz="812800" fontAlgn="base">
              <a:spcBef>
                <a:spcPct val="0"/>
              </a:spcBef>
              <a:spcAft>
                <a:spcPct val="0"/>
              </a:spcAft>
              <a:defRPr sz="1600">
                <a:solidFill>
                  <a:schemeClr val="tx1"/>
                </a:solidFill>
                <a:latin typeface="Calibri" pitchFamily="34" charset="0"/>
              </a:defRPr>
            </a:lvl7pPr>
            <a:lvl8pPr marL="3429000" indent="-228600" defTabSz="812800" fontAlgn="base">
              <a:spcBef>
                <a:spcPct val="0"/>
              </a:spcBef>
              <a:spcAft>
                <a:spcPct val="0"/>
              </a:spcAft>
              <a:defRPr sz="1600">
                <a:solidFill>
                  <a:schemeClr val="tx1"/>
                </a:solidFill>
                <a:latin typeface="Calibri" pitchFamily="34" charset="0"/>
              </a:defRPr>
            </a:lvl8pPr>
            <a:lvl9pPr marL="3886200" indent="-228600" defTabSz="812800" fontAlgn="base">
              <a:spcBef>
                <a:spcPct val="0"/>
              </a:spcBef>
              <a:spcAft>
                <a:spcPct val="0"/>
              </a:spcAft>
              <a:defRPr sz="1600">
                <a:solidFill>
                  <a:schemeClr val="tx1"/>
                </a:solidFill>
                <a:latin typeface="Calibri" pitchFamily="34" charset="0"/>
              </a:defRPr>
            </a:lvl9pPr>
          </a:lstStyle>
          <a:p>
            <a:r>
              <a:rPr lang="en-US" altLang="en-US" sz="4000" b="1" dirty="0">
                <a:solidFill>
                  <a:prstClr val="black"/>
                </a:solidFill>
                <a:latin typeface="Bradley Hand ITC" pitchFamily="66" charset="0"/>
              </a:rPr>
              <a:t>8. Administrative procedures</a:t>
            </a:r>
          </a:p>
        </p:txBody>
      </p:sp>
      <p:sp>
        <p:nvSpPr>
          <p:cNvPr id="9" name="TextBox 8"/>
          <p:cNvSpPr txBox="1"/>
          <p:nvPr/>
        </p:nvSpPr>
        <p:spPr>
          <a:xfrm>
            <a:off x="422844" y="887863"/>
            <a:ext cx="8102031" cy="5755422"/>
          </a:xfrm>
          <a:prstGeom prst="rect">
            <a:avLst/>
          </a:prstGeom>
          <a:noFill/>
        </p:spPr>
        <p:txBody>
          <a:bodyPr wrap="square" rtlCol="0">
            <a:spAutoFit/>
          </a:bodyPr>
          <a:lstStyle/>
          <a:p>
            <a:pPr>
              <a:buFontTx/>
              <a:buChar char="-"/>
            </a:pPr>
            <a:r>
              <a:rPr lang="en-US" dirty="0">
                <a:solidFill>
                  <a:prstClr val="black"/>
                </a:solidFill>
              </a:rPr>
              <a:t>Letter from the CCF to Field Authorities (CF, DFO, Commissioner, DC, UNO)</a:t>
            </a:r>
          </a:p>
          <a:p>
            <a:r>
              <a:rPr lang="en-US" dirty="0">
                <a:solidFill>
                  <a:prstClr val="black"/>
                </a:solidFill>
              </a:rPr>
              <a:t>- DFO will ensure dispatch of letters</a:t>
            </a:r>
          </a:p>
          <a:p>
            <a:r>
              <a:rPr lang="en-US" dirty="0">
                <a:solidFill>
                  <a:prstClr val="black"/>
                </a:solidFill>
              </a:rPr>
              <a:t>- UNO will write to local Union </a:t>
            </a:r>
            <a:r>
              <a:rPr lang="en-US" dirty="0" err="1">
                <a:solidFill>
                  <a:prstClr val="black"/>
                </a:solidFill>
              </a:rPr>
              <a:t>Parishad</a:t>
            </a:r>
            <a:r>
              <a:rPr lang="en-US" dirty="0">
                <a:solidFill>
                  <a:prstClr val="black"/>
                </a:solidFill>
              </a:rPr>
              <a:t> Chairman </a:t>
            </a:r>
          </a:p>
          <a:p>
            <a:endParaRPr lang="en-US" dirty="0">
              <a:solidFill>
                <a:prstClr val="black"/>
              </a:solidFill>
            </a:endParaRPr>
          </a:p>
          <a:p>
            <a:r>
              <a:rPr lang="en-US" dirty="0">
                <a:solidFill>
                  <a:prstClr val="black"/>
                </a:solidFill>
              </a:rPr>
              <a:t>In case of plots in FD owned forest land, BFI unit will inform DFOs.</a:t>
            </a:r>
          </a:p>
          <a:p>
            <a:endParaRPr lang="en-US" dirty="0">
              <a:solidFill>
                <a:prstClr val="black"/>
              </a:solidFill>
            </a:endParaRPr>
          </a:p>
          <a:p>
            <a:r>
              <a:rPr lang="en-US" dirty="0">
                <a:solidFill>
                  <a:prstClr val="black"/>
                </a:solidFill>
              </a:rPr>
              <a:t>Inventory matters can be discussed in the District Development Coordination and </a:t>
            </a:r>
            <a:r>
              <a:rPr lang="en-US" dirty="0" err="1">
                <a:solidFill>
                  <a:prstClr val="black"/>
                </a:solidFill>
              </a:rPr>
              <a:t>Upazila</a:t>
            </a:r>
            <a:r>
              <a:rPr lang="en-US" dirty="0">
                <a:solidFill>
                  <a:prstClr val="black"/>
                </a:solidFill>
              </a:rPr>
              <a:t> Development Coordination committee to make aware all members of the committee.</a:t>
            </a:r>
          </a:p>
          <a:p>
            <a:endParaRPr lang="en-US" dirty="0">
              <a:solidFill>
                <a:prstClr val="black"/>
              </a:solidFill>
            </a:endParaRPr>
          </a:p>
          <a:p>
            <a:r>
              <a:rPr lang="en-US" dirty="0">
                <a:solidFill>
                  <a:prstClr val="black"/>
                </a:solidFill>
              </a:rPr>
              <a:t>Tentative date of measurement will be informed to local public representatives (UP chairman, members) via FD field officials.</a:t>
            </a:r>
          </a:p>
          <a:p>
            <a:pPr marL="285750" indent="-285750">
              <a:buFontTx/>
              <a:buChar char="-"/>
            </a:pPr>
            <a:endParaRPr lang="en-US" dirty="0">
              <a:solidFill>
                <a:prstClr val="black"/>
              </a:solidFill>
            </a:endParaRPr>
          </a:p>
          <a:p>
            <a:r>
              <a:rPr lang="en-US" dirty="0">
                <a:solidFill>
                  <a:prstClr val="black"/>
                </a:solidFill>
              </a:rPr>
              <a:t>- Information sharing meeting in CHT region</a:t>
            </a:r>
          </a:p>
          <a:p>
            <a:pPr marL="1562100" lvl="3" indent="-342900">
              <a:buFontTx/>
              <a:buChar char="-"/>
            </a:pPr>
            <a:r>
              <a:rPr lang="en-US" dirty="0" err="1">
                <a:solidFill>
                  <a:srgbClr val="FF0000"/>
                </a:solidFill>
              </a:rPr>
              <a:t>Rangamati</a:t>
            </a:r>
            <a:endParaRPr lang="en-US" dirty="0">
              <a:solidFill>
                <a:srgbClr val="FF0000"/>
              </a:solidFill>
            </a:endParaRPr>
          </a:p>
          <a:p>
            <a:pPr marL="1562100" lvl="3" indent="-342900">
              <a:buFontTx/>
              <a:buChar char="-"/>
            </a:pPr>
            <a:r>
              <a:rPr lang="en-US" dirty="0" err="1">
                <a:solidFill>
                  <a:srgbClr val="FF0000"/>
                </a:solidFill>
              </a:rPr>
              <a:t>Khagrachari</a:t>
            </a:r>
            <a:endParaRPr lang="en-US" dirty="0">
              <a:solidFill>
                <a:srgbClr val="FF0000"/>
              </a:solidFill>
            </a:endParaRPr>
          </a:p>
          <a:p>
            <a:pPr marL="1562100" lvl="3" indent="-342900">
              <a:buFontTx/>
              <a:buChar char="-"/>
            </a:pPr>
            <a:r>
              <a:rPr lang="en-US" dirty="0" err="1">
                <a:solidFill>
                  <a:srgbClr val="FF0000"/>
                </a:solidFill>
              </a:rPr>
              <a:t>Bandarban</a:t>
            </a:r>
            <a:endParaRPr lang="en-US" dirty="0">
              <a:solidFill>
                <a:srgbClr val="FF0000"/>
              </a:solidFill>
            </a:endParaRPr>
          </a:p>
          <a:p>
            <a:pPr marL="2628900" lvl="5" indent="-342900">
              <a:buFontTx/>
              <a:buChar char="-"/>
            </a:pPr>
            <a:r>
              <a:rPr lang="en-US" dirty="0">
                <a:solidFill>
                  <a:srgbClr val="00B050"/>
                </a:solidFill>
              </a:rPr>
              <a:t>District Administration</a:t>
            </a:r>
          </a:p>
          <a:p>
            <a:pPr marL="2628900" lvl="5" indent="-342900">
              <a:buFontTx/>
              <a:buChar char="-"/>
            </a:pPr>
            <a:r>
              <a:rPr lang="en-US" dirty="0" err="1">
                <a:solidFill>
                  <a:srgbClr val="00B050"/>
                </a:solidFill>
              </a:rPr>
              <a:t>Upazila</a:t>
            </a:r>
            <a:r>
              <a:rPr lang="en-US" dirty="0">
                <a:solidFill>
                  <a:srgbClr val="00B050"/>
                </a:solidFill>
              </a:rPr>
              <a:t> Administration</a:t>
            </a:r>
          </a:p>
          <a:p>
            <a:pPr marL="2628900" lvl="5" indent="-342900">
              <a:buFontTx/>
              <a:buChar char="-"/>
            </a:pPr>
            <a:r>
              <a:rPr lang="en-US" dirty="0">
                <a:solidFill>
                  <a:srgbClr val="00B050"/>
                </a:solidFill>
              </a:rPr>
              <a:t>Hill Tract District Council</a:t>
            </a:r>
          </a:p>
          <a:p>
            <a:pPr marL="2628900" lvl="5" indent="-342900">
              <a:buFontTx/>
              <a:buChar char="-"/>
            </a:pPr>
            <a:r>
              <a:rPr lang="en-US" dirty="0">
                <a:solidFill>
                  <a:srgbClr val="00B050"/>
                </a:solidFill>
              </a:rPr>
              <a:t>Army</a:t>
            </a:r>
          </a:p>
          <a:p>
            <a:pPr marL="2628900" lvl="5" indent="-342900">
              <a:buFontTx/>
              <a:buChar char="-"/>
            </a:pPr>
            <a:r>
              <a:rPr lang="en-US" dirty="0">
                <a:solidFill>
                  <a:srgbClr val="00B050"/>
                </a:solidFill>
              </a:rPr>
              <a:t>BGB</a:t>
            </a:r>
          </a:p>
          <a:p>
            <a:pPr marL="2628900" lvl="5" indent="-342900">
              <a:buFontTx/>
              <a:buChar char="-"/>
            </a:pPr>
            <a:r>
              <a:rPr lang="en-US" dirty="0">
                <a:solidFill>
                  <a:srgbClr val="00B050"/>
                </a:solidFill>
              </a:rPr>
              <a:t>Police</a:t>
            </a:r>
          </a:p>
          <a:p>
            <a:pPr marL="2628900" lvl="5" indent="-342900">
              <a:buFontTx/>
              <a:buChar char="-"/>
            </a:pPr>
            <a:r>
              <a:rPr lang="en-US" dirty="0">
                <a:solidFill>
                  <a:srgbClr val="00B050"/>
                </a:solidFill>
              </a:rPr>
              <a:t>RAB etc.</a:t>
            </a:r>
          </a:p>
        </p:txBody>
      </p:sp>
    </p:spTree>
    <p:extLst>
      <p:ext uri="{BB962C8B-B14F-4D97-AF65-F5344CB8AC3E}">
        <p14:creationId xmlns:p14="http://schemas.microsoft.com/office/powerpoint/2010/main" val="35376167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175" y="3092"/>
            <a:ext cx="9137650" cy="683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16"/>
          <p:cNvSpPr txBox="1">
            <a:spLocks noChangeArrowheads="1"/>
          </p:cNvSpPr>
          <p:nvPr/>
        </p:nvSpPr>
        <p:spPr bwMode="auto">
          <a:xfrm>
            <a:off x="404224" y="154415"/>
            <a:ext cx="914082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600">
                <a:solidFill>
                  <a:schemeClr val="tx1"/>
                </a:solidFill>
                <a:latin typeface="Calibri" pitchFamily="34" charset="0"/>
              </a:defRPr>
            </a:lvl1pPr>
            <a:lvl2pPr marL="742950" indent="-285750">
              <a:defRPr sz="1600">
                <a:solidFill>
                  <a:schemeClr val="tx1"/>
                </a:solidFill>
                <a:latin typeface="Calibri" pitchFamily="34" charset="0"/>
              </a:defRPr>
            </a:lvl2pPr>
            <a:lvl3pPr marL="1143000" indent="-228600">
              <a:defRPr sz="1600">
                <a:solidFill>
                  <a:schemeClr val="tx1"/>
                </a:solidFill>
                <a:latin typeface="Calibri" pitchFamily="34" charset="0"/>
              </a:defRPr>
            </a:lvl3pPr>
            <a:lvl4pPr marL="1600200" indent="-228600">
              <a:defRPr sz="1600">
                <a:solidFill>
                  <a:schemeClr val="tx1"/>
                </a:solidFill>
                <a:latin typeface="Calibri" pitchFamily="34" charset="0"/>
              </a:defRPr>
            </a:lvl4pPr>
            <a:lvl5pPr marL="2057400" indent="-228600">
              <a:defRPr sz="1600">
                <a:solidFill>
                  <a:schemeClr val="tx1"/>
                </a:solidFill>
                <a:latin typeface="Calibri" pitchFamily="34" charset="0"/>
              </a:defRPr>
            </a:lvl5pPr>
            <a:lvl6pPr marL="2514600" indent="-228600" defTabSz="812800" fontAlgn="base">
              <a:spcBef>
                <a:spcPct val="0"/>
              </a:spcBef>
              <a:spcAft>
                <a:spcPct val="0"/>
              </a:spcAft>
              <a:defRPr sz="1600">
                <a:solidFill>
                  <a:schemeClr val="tx1"/>
                </a:solidFill>
                <a:latin typeface="Calibri" pitchFamily="34" charset="0"/>
              </a:defRPr>
            </a:lvl6pPr>
            <a:lvl7pPr marL="2971800" indent="-228600" defTabSz="812800" fontAlgn="base">
              <a:spcBef>
                <a:spcPct val="0"/>
              </a:spcBef>
              <a:spcAft>
                <a:spcPct val="0"/>
              </a:spcAft>
              <a:defRPr sz="1600">
                <a:solidFill>
                  <a:schemeClr val="tx1"/>
                </a:solidFill>
                <a:latin typeface="Calibri" pitchFamily="34" charset="0"/>
              </a:defRPr>
            </a:lvl7pPr>
            <a:lvl8pPr marL="3429000" indent="-228600" defTabSz="812800" fontAlgn="base">
              <a:spcBef>
                <a:spcPct val="0"/>
              </a:spcBef>
              <a:spcAft>
                <a:spcPct val="0"/>
              </a:spcAft>
              <a:defRPr sz="1600">
                <a:solidFill>
                  <a:schemeClr val="tx1"/>
                </a:solidFill>
                <a:latin typeface="Calibri" pitchFamily="34" charset="0"/>
              </a:defRPr>
            </a:lvl8pPr>
            <a:lvl9pPr marL="3886200" indent="-228600" defTabSz="812800" fontAlgn="base">
              <a:spcBef>
                <a:spcPct val="0"/>
              </a:spcBef>
              <a:spcAft>
                <a:spcPct val="0"/>
              </a:spcAft>
              <a:defRPr sz="1600">
                <a:solidFill>
                  <a:schemeClr val="tx1"/>
                </a:solidFill>
                <a:latin typeface="Calibri" pitchFamily="34" charset="0"/>
              </a:defRPr>
            </a:lvl9pPr>
          </a:lstStyle>
          <a:p>
            <a:r>
              <a:rPr lang="en-US" altLang="en-US" sz="4000" b="1" dirty="0">
                <a:solidFill>
                  <a:prstClr val="black"/>
                </a:solidFill>
                <a:latin typeface="Bradley Hand ITC" pitchFamily="66" charset="0"/>
              </a:rPr>
              <a:t>9. Travel preparation</a:t>
            </a:r>
          </a:p>
        </p:txBody>
      </p:sp>
      <p:sp>
        <p:nvSpPr>
          <p:cNvPr id="5" name="Rectangle 4"/>
          <p:cNvSpPr/>
          <p:nvPr/>
        </p:nvSpPr>
        <p:spPr>
          <a:xfrm>
            <a:off x="601192" y="1113850"/>
            <a:ext cx="8249588" cy="338554"/>
          </a:xfrm>
          <a:prstGeom prst="rect">
            <a:avLst/>
          </a:prstGeom>
        </p:spPr>
        <p:txBody>
          <a:bodyPr wrap="square">
            <a:spAutoFit/>
          </a:bodyPr>
          <a:lstStyle/>
          <a:p>
            <a:endParaRPr lang="en-US" dirty="0">
              <a:solidFill>
                <a:prstClr val="black"/>
              </a:solidFill>
            </a:endParaRPr>
          </a:p>
        </p:txBody>
      </p:sp>
      <p:sp>
        <p:nvSpPr>
          <p:cNvPr id="7" name="TextBox 6"/>
          <p:cNvSpPr txBox="1"/>
          <p:nvPr/>
        </p:nvSpPr>
        <p:spPr>
          <a:xfrm>
            <a:off x="218764" y="951868"/>
            <a:ext cx="6380820" cy="3785652"/>
          </a:xfrm>
          <a:prstGeom prst="rect">
            <a:avLst/>
          </a:prstGeom>
          <a:noFill/>
        </p:spPr>
        <p:txBody>
          <a:bodyPr wrap="square" rtlCol="0">
            <a:spAutoFit/>
          </a:bodyPr>
          <a:lstStyle/>
          <a:p>
            <a:pPr marL="342900" indent="-342900">
              <a:buFont typeface="Arial" pitchFamily="34" charset="0"/>
              <a:buChar char="•"/>
            </a:pPr>
            <a:r>
              <a:rPr lang="en-US" sz="2000" dirty="0"/>
              <a:t>The GPS coordinates are provided by the BFI unit</a:t>
            </a:r>
          </a:p>
          <a:p>
            <a:pPr marL="342900" indent="-342900">
              <a:buFont typeface="Arial" pitchFamily="34" charset="0"/>
              <a:buChar char="•"/>
            </a:pPr>
            <a:r>
              <a:rPr lang="en-US" sz="2000" dirty="0"/>
              <a:t>Use of different maps, pictures and images</a:t>
            </a:r>
          </a:p>
          <a:p>
            <a:pPr marL="342900" indent="-342900">
              <a:buFont typeface="Arial" pitchFamily="34" charset="0"/>
              <a:buChar char="•"/>
            </a:pPr>
            <a:r>
              <a:rPr lang="en-US" sz="2000" b="1" dirty="0"/>
              <a:t>Crews should review available maps to plan the most direct route to the plot</a:t>
            </a:r>
          </a:p>
          <a:p>
            <a:pPr marL="342900" indent="-342900">
              <a:buFont typeface="Arial" pitchFamily="34" charset="0"/>
              <a:buChar char="•"/>
            </a:pPr>
            <a:r>
              <a:rPr lang="en-US" sz="2000" b="1" dirty="0">
                <a:solidFill>
                  <a:srgbClr val="FF0000"/>
                </a:solidFill>
              </a:rPr>
              <a:t>THIS SHOULD BE DONE THE DAY BEFORE VISITING THE PLOT</a:t>
            </a:r>
          </a:p>
          <a:p>
            <a:pPr marL="342900" indent="-342900">
              <a:buFont typeface="Arial" pitchFamily="34" charset="0"/>
              <a:buChar char="•"/>
            </a:pPr>
            <a:r>
              <a:rPr lang="en-US" sz="2000" dirty="0"/>
              <a:t>Also the GPS co-ordinates of plot locations will be uploaded to each team’s GPS</a:t>
            </a:r>
          </a:p>
          <a:p>
            <a:pPr marL="342900" indent="-342900">
              <a:buFont typeface="Arial" pitchFamily="34" charset="0"/>
              <a:buChar char="•"/>
            </a:pPr>
            <a:r>
              <a:rPr lang="en-US" sz="2000" dirty="0"/>
              <a:t>The field team receives the instruction from the BFI unit about which plot to visit</a:t>
            </a:r>
          </a:p>
          <a:p>
            <a:pPr marL="342900" indent="-342900">
              <a:buFont typeface="Arial" pitchFamily="34" charset="0"/>
              <a:buChar char="•"/>
            </a:pPr>
            <a:endParaRPr lang="en-US" sz="2000" dirty="0"/>
          </a:p>
          <a:p>
            <a:endParaRPr lang="en-US" sz="2000" dirty="0">
              <a:solidFill>
                <a:srgbClr val="FF0000"/>
              </a:solidFill>
            </a:endParaRPr>
          </a:p>
        </p:txBody>
      </p:sp>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11340" y="797117"/>
            <a:ext cx="1905000" cy="317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0" name="Group 9"/>
          <p:cNvGrpSpPr/>
          <p:nvPr/>
        </p:nvGrpSpPr>
        <p:grpSpPr>
          <a:xfrm>
            <a:off x="1104073" y="4073077"/>
            <a:ext cx="8000999" cy="2765790"/>
            <a:chOff x="304801" y="739410"/>
            <a:chExt cx="8420160" cy="2970032"/>
          </a:xfrm>
        </p:grpSpPr>
        <p:pic>
          <p:nvPicPr>
            <p:cNvPr id="12" name="Picture 2" descr="http://www.mosaicmill.com/images/CIR_image_forest.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55530" y="1150620"/>
              <a:ext cx="2872740" cy="2558822"/>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2667000" y="1364190"/>
              <a:ext cx="419100" cy="369332"/>
            </a:xfrm>
            <a:prstGeom prst="rect">
              <a:avLst/>
            </a:prstGeom>
            <a:noFill/>
          </p:spPr>
          <p:txBody>
            <a:bodyPr wrap="square" rtlCol="0">
              <a:spAutoFit/>
            </a:bodyPr>
            <a:lstStyle/>
            <a:p>
              <a:r>
                <a:rPr lang="en-US" b="1" dirty="0"/>
                <a:t>N</a:t>
              </a:r>
            </a:p>
          </p:txBody>
        </p:sp>
        <p:sp>
          <p:nvSpPr>
            <p:cNvPr id="14" name="TextBox 13"/>
            <p:cNvSpPr txBox="1"/>
            <p:nvPr/>
          </p:nvSpPr>
          <p:spPr>
            <a:xfrm>
              <a:off x="6065520" y="762000"/>
              <a:ext cx="563880" cy="369332"/>
            </a:xfrm>
            <a:prstGeom prst="rect">
              <a:avLst/>
            </a:prstGeom>
            <a:noFill/>
          </p:spPr>
          <p:txBody>
            <a:bodyPr wrap="square" rtlCol="0">
              <a:spAutoFit/>
            </a:bodyPr>
            <a:lstStyle/>
            <a:p>
              <a:r>
                <a:rPr lang="en-US" b="1" dirty="0"/>
                <a:t>(C)</a:t>
              </a:r>
            </a:p>
          </p:txBody>
        </p:sp>
        <p:sp>
          <p:nvSpPr>
            <p:cNvPr id="15" name="TextBox 14"/>
            <p:cNvSpPr txBox="1"/>
            <p:nvPr/>
          </p:nvSpPr>
          <p:spPr>
            <a:xfrm>
              <a:off x="590431" y="739410"/>
              <a:ext cx="563880" cy="369332"/>
            </a:xfrm>
            <a:prstGeom prst="rect">
              <a:avLst/>
            </a:prstGeom>
            <a:noFill/>
          </p:spPr>
          <p:txBody>
            <a:bodyPr wrap="square" rtlCol="0">
              <a:spAutoFit/>
            </a:bodyPr>
            <a:lstStyle/>
            <a:p>
              <a:r>
                <a:rPr lang="en-US" b="1" dirty="0"/>
                <a:t>(A)</a:t>
              </a:r>
            </a:p>
          </p:txBody>
        </p:sp>
        <p:sp>
          <p:nvSpPr>
            <p:cNvPr id="16" name="TextBox 15"/>
            <p:cNvSpPr txBox="1"/>
            <p:nvPr/>
          </p:nvSpPr>
          <p:spPr>
            <a:xfrm>
              <a:off x="3169920" y="762000"/>
              <a:ext cx="563880" cy="369332"/>
            </a:xfrm>
            <a:prstGeom prst="rect">
              <a:avLst/>
            </a:prstGeom>
            <a:noFill/>
          </p:spPr>
          <p:txBody>
            <a:bodyPr wrap="square" rtlCol="0">
              <a:spAutoFit/>
            </a:bodyPr>
            <a:lstStyle/>
            <a:p>
              <a:r>
                <a:rPr lang="en-US" b="1" dirty="0"/>
                <a:t>(B)</a:t>
              </a:r>
            </a:p>
          </p:txBody>
        </p:sp>
        <p:pic>
          <p:nvPicPr>
            <p:cNvPr id="17" name="Picture 2" descr="http://oak.snr.missouri.edu/vhrdap/airplane/IMGP1652.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65340" y="1150620"/>
              <a:ext cx="2859621" cy="2558822"/>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 descr="C:\Users\Md. Masum\Desktop\250k map.gif"/>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04801" y="1193206"/>
              <a:ext cx="2571750" cy="2465325"/>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grpSp>
      <p:grpSp>
        <p:nvGrpSpPr>
          <p:cNvPr id="19" name="Group 18"/>
          <p:cNvGrpSpPr/>
          <p:nvPr/>
        </p:nvGrpSpPr>
        <p:grpSpPr>
          <a:xfrm>
            <a:off x="5426396" y="4456010"/>
            <a:ext cx="836133" cy="1326771"/>
            <a:chOff x="4866559" y="1131331"/>
            <a:chExt cx="924641" cy="1440419"/>
          </a:xfrm>
        </p:grpSpPr>
        <p:grpSp>
          <p:nvGrpSpPr>
            <p:cNvPr id="20" name="Group 19"/>
            <p:cNvGrpSpPr/>
            <p:nvPr/>
          </p:nvGrpSpPr>
          <p:grpSpPr>
            <a:xfrm>
              <a:off x="5391274" y="2218112"/>
              <a:ext cx="399926" cy="353638"/>
              <a:chOff x="6629400" y="3300855"/>
              <a:chExt cx="677390" cy="598659"/>
            </a:xfrm>
          </p:grpSpPr>
          <p:cxnSp>
            <p:nvCxnSpPr>
              <p:cNvPr id="23" name="Straight Connector 22"/>
              <p:cNvCxnSpPr>
                <a:stCxn id="41" idx="6"/>
              </p:cNvCxnSpPr>
              <p:nvPr/>
            </p:nvCxnSpPr>
            <p:spPr>
              <a:xfrm flipV="1">
                <a:off x="6775515" y="3600184"/>
                <a:ext cx="417159" cy="137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V="1">
                <a:off x="6966780" y="3401551"/>
                <a:ext cx="877" cy="40002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5" name="Oval 24"/>
              <p:cNvSpPr/>
              <p:nvPr/>
            </p:nvSpPr>
            <p:spPr>
              <a:xfrm>
                <a:off x="7082357" y="3498109"/>
                <a:ext cx="224433" cy="198634"/>
              </a:xfrm>
              <a:prstGeom prst="ellipse">
                <a:avLst/>
              </a:prstGeom>
              <a:solidFill>
                <a:srgbClr val="FFC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p:cNvSpPr/>
              <p:nvPr/>
            </p:nvSpPr>
            <p:spPr>
              <a:xfrm>
                <a:off x="7156876" y="3565699"/>
                <a:ext cx="71596" cy="66211"/>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p:cNvSpPr/>
              <p:nvPr/>
            </p:nvSpPr>
            <p:spPr>
              <a:xfrm>
                <a:off x="7199980" y="3585563"/>
                <a:ext cx="28054" cy="26484"/>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8" name="Straight Connector 27"/>
              <p:cNvCxnSpPr>
                <a:stCxn id="26" idx="3"/>
                <a:endCxn id="26" idx="7"/>
              </p:cNvCxnSpPr>
              <p:nvPr/>
            </p:nvCxnSpPr>
            <p:spPr>
              <a:xfrm flipV="1">
                <a:off x="7167361" y="3575396"/>
                <a:ext cx="50626" cy="4681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a:stCxn id="26" idx="1"/>
                <a:endCxn id="26" idx="5"/>
              </p:cNvCxnSpPr>
              <p:nvPr/>
            </p:nvCxnSpPr>
            <p:spPr>
              <a:xfrm>
                <a:off x="7167361" y="3575396"/>
                <a:ext cx="50626" cy="4681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Oval 29"/>
              <p:cNvSpPr/>
              <p:nvPr/>
            </p:nvSpPr>
            <p:spPr>
              <a:xfrm>
                <a:off x="6857340" y="3300855"/>
                <a:ext cx="224433" cy="198634"/>
              </a:xfrm>
              <a:prstGeom prst="ellipse">
                <a:avLst/>
              </a:prstGeom>
              <a:solidFill>
                <a:srgbClr val="FFC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p:cNvSpPr/>
              <p:nvPr/>
            </p:nvSpPr>
            <p:spPr>
              <a:xfrm>
                <a:off x="6931858" y="3368445"/>
                <a:ext cx="71596" cy="66211"/>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p:cNvSpPr/>
              <p:nvPr/>
            </p:nvSpPr>
            <p:spPr>
              <a:xfrm>
                <a:off x="6974962" y="3388309"/>
                <a:ext cx="28054" cy="26484"/>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3" name="Straight Connector 32"/>
              <p:cNvCxnSpPr>
                <a:stCxn id="31" idx="3"/>
                <a:endCxn id="31" idx="7"/>
              </p:cNvCxnSpPr>
              <p:nvPr/>
            </p:nvCxnSpPr>
            <p:spPr>
              <a:xfrm flipV="1">
                <a:off x="6942343" y="3378142"/>
                <a:ext cx="50626" cy="4681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a:stCxn id="31" idx="1"/>
                <a:endCxn id="31" idx="5"/>
              </p:cNvCxnSpPr>
              <p:nvPr/>
            </p:nvCxnSpPr>
            <p:spPr>
              <a:xfrm>
                <a:off x="6942343" y="3378142"/>
                <a:ext cx="50626" cy="4681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
            <p:nvSpPr>
              <p:cNvPr id="35" name="Oval 34"/>
              <p:cNvSpPr/>
              <p:nvPr/>
            </p:nvSpPr>
            <p:spPr>
              <a:xfrm>
                <a:off x="6855878" y="3500868"/>
                <a:ext cx="224433" cy="198634"/>
              </a:xfrm>
              <a:prstGeom prst="ellipse">
                <a:avLst/>
              </a:prstGeom>
              <a:solidFill>
                <a:srgbClr val="FFC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p:cNvSpPr/>
              <p:nvPr/>
            </p:nvSpPr>
            <p:spPr>
              <a:xfrm>
                <a:off x="6930397" y="3568458"/>
                <a:ext cx="71596" cy="66211"/>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p:cNvSpPr/>
              <p:nvPr/>
            </p:nvSpPr>
            <p:spPr>
              <a:xfrm>
                <a:off x="6973501" y="3588322"/>
                <a:ext cx="28054" cy="26484"/>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8" name="Straight Connector 37"/>
              <p:cNvCxnSpPr>
                <a:stCxn id="36" idx="3"/>
                <a:endCxn id="36" idx="7"/>
              </p:cNvCxnSpPr>
              <p:nvPr/>
            </p:nvCxnSpPr>
            <p:spPr>
              <a:xfrm flipV="1">
                <a:off x="6940882" y="3578155"/>
                <a:ext cx="50626" cy="4681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a:stCxn id="36" idx="1"/>
                <a:endCxn id="36" idx="5"/>
              </p:cNvCxnSpPr>
              <p:nvPr/>
            </p:nvCxnSpPr>
            <p:spPr>
              <a:xfrm>
                <a:off x="6940882" y="3578155"/>
                <a:ext cx="50626" cy="4681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
            <p:nvSpPr>
              <p:cNvPr id="40" name="Oval 39"/>
              <p:cNvSpPr/>
              <p:nvPr/>
            </p:nvSpPr>
            <p:spPr>
              <a:xfrm>
                <a:off x="6629400" y="3500868"/>
                <a:ext cx="224433" cy="198634"/>
              </a:xfrm>
              <a:prstGeom prst="ellipse">
                <a:avLst/>
              </a:prstGeom>
              <a:solidFill>
                <a:srgbClr val="FFC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p:cNvSpPr/>
              <p:nvPr/>
            </p:nvSpPr>
            <p:spPr>
              <a:xfrm>
                <a:off x="6703919" y="3568458"/>
                <a:ext cx="71596" cy="66211"/>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p:cNvSpPr/>
              <p:nvPr/>
            </p:nvSpPr>
            <p:spPr>
              <a:xfrm>
                <a:off x="6747023" y="3588322"/>
                <a:ext cx="28054" cy="26484"/>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3" name="Straight Connector 42"/>
              <p:cNvCxnSpPr>
                <a:stCxn id="41" idx="3"/>
                <a:endCxn id="41" idx="7"/>
              </p:cNvCxnSpPr>
              <p:nvPr/>
            </p:nvCxnSpPr>
            <p:spPr>
              <a:xfrm flipV="1">
                <a:off x="6714404" y="3578155"/>
                <a:ext cx="50626" cy="4681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a:stCxn id="41" idx="1"/>
                <a:endCxn id="41" idx="5"/>
              </p:cNvCxnSpPr>
              <p:nvPr/>
            </p:nvCxnSpPr>
            <p:spPr>
              <a:xfrm>
                <a:off x="6714404" y="3578155"/>
                <a:ext cx="50626" cy="4681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Oval 44"/>
              <p:cNvSpPr/>
              <p:nvPr/>
            </p:nvSpPr>
            <p:spPr>
              <a:xfrm>
                <a:off x="6856463" y="3700880"/>
                <a:ext cx="224433" cy="198634"/>
              </a:xfrm>
              <a:prstGeom prst="ellipse">
                <a:avLst/>
              </a:prstGeom>
              <a:solidFill>
                <a:srgbClr val="FFC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p:cNvSpPr/>
              <p:nvPr/>
            </p:nvSpPr>
            <p:spPr>
              <a:xfrm>
                <a:off x="6930982" y="3768471"/>
                <a:ext cx="71596" cy="66211"/>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p:cNvSpPr/>
              <p:nvPr/>
            </p:nvSpPr>
            <p:spPr>
              <a:xfrm>
                <a:off x="6974086" y="3788334"/>
                <a:ext cx="28054" cy="26484"/>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8" name="Straight Connector 47"/>
              <p:cNvCxnSpPr>
                <a:stCxn id="46" idx="3"/>
                <a:endCxn id="46" idx="7"/>
              </p:cNvCxnSpPr>
              <p:nvPr/>
            </p:nvCxnSpPr>
            <p:spPr>
              <a:xfrm flipV="1">
                <a:off x="6941467" y="3778167"/>
                <a:ext cx="50626" cy="4681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a:stCxn id="46" idx="1"/>
                <a:endCxn id="46" idx="5"/>
              </p:cNvCxnSpPr>
              <p:nvPr/>
            </p:nvCxnSpPr>
            <p:spPr>
              <a:xfrm>
                <a:off x="6941467" y="3778167"/>
                <a:ext cx="50626" cy="4681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1" name="Freeform 20"/>
            <p:cNvSpPr/>
            <p:nvPr/>
          </p:nvSpPr>
          <p:spPr>
            <a:xfrm>
              <a:off x="4866559" y="1131331"/>
              <a:ext cx="511302" cy="1160091"/>
            </a:xfrm>
            <a:custGeom>
              <a:avLst/>
              <a:gdLst>
                <a:gd name="connsiteX0" fmla="*/ 0 w 464820"/>
                <a:gd name="connsiteY0" fmla="*/ 0 h 1188720"/>
                <a:gd name="connsiteX1" fmla="*/ 38100 w 464820"/>
                <a:gd name="connsiteY1" fmla="*/ 15240 h 1188720"/>
                <a:gd name="connsiteX2" fmla="*/ 60960 w 464820"/>
                <a:gd name="connsiteY2" fmla="*/ 22860 h 1188720"/>
                <a:gd name="connsiteX3" fmla="*/ 83820 w 464820"/>
                <a:gd name="connsiteY3" fmla="*/ 38100 h 1188720"/>
                <a:gd name="connsiteX4" fmla="*/ 137160 w 464820"/>
                <a:gd name="connsiteY4" fmla="*/ 60960 h 1188720"/>
                <a:gd name="connsiteX5" fmla="*/ 205740 w 464820"/>
                <a:gd name="connsiteY5" fmla="*/ 114300 h 1188720"/>
                <a:gd name="connsiteX6" fmla="*/ 213360 w 464820"/>
                <a:gd name="connsiteY6" fmla="*/ 144780 h 1188720"/>
                <a:gd name="connsiteX7" fmla="*/ 198120 w 464820"/>
                <a:gd name="connsiteY7" fmla="*/ 243840 h 1188720"/>
                <a:gd name="connsiteX8" fmla="*/ 182880 w 464820"/>
                <a:gd name="connsiteY8" fmla="*/ 266700 h 1188720"/>
                <a:gd name="connsiteX9" fmla="*/ 175260 w 464820"/>
                <a:gd name="connsiteY9" fmla="*/ 297180 h 1188720"/>
                <a:gd name="connsiteX10" fmla="*/ 137160 w 464820"/>
                <a:gd name="connsiteY10" fmla="*/ 350520 h 1188720"/>
                <a:gd name="connsiteX11" fmla="*/ 129540 w 464820"/>
                <a:gd name="connsiteY11" fmla="*/ 373380 h 1188720"/>
                <a:gd name="connsiteX12" fmla="*/ 114300 w 464820"/>
                <a:gd name="connsiteY12" fmla="*/ 396240 h 1188720"/>
                <a:gd name="connsiteX13" fmla="*/ 99060 w 464820"/>
                <a:gd name="connsiteY13" fmla="*/ 441960 h 1188720"/>
                <a:gd name="connsiteX14" fmla="*/ 121920 w 464820"/>
                <a:gd name="connsiteY14" fmla="*/ 533400 h 1188720"/>
                <a:gd name="connsiteX15" fmla="*/ 144780 w 464820"/>
                <a:gd name="connsiteY15" fmla="*/ 541020 h 1188720"/>
                <a:gd name="connsiteX16" fmla="*/ 167640 w 464820"/>
                <a:gd name="connsiteY16" fmla="*/ 563880 h 1188720"/>
                <a:gd name="connsiteX17" fmla="*/ 190500 w 464820"/>
                <a:gd name="connsiteY17" fmla="*/ 579120 h 1188720"/>
                <a:gd name="connsiteX18" fmla="*/ 205740 w 464820"/>
                <a:gd name="connsiteY18" fmla="*/ 601980 h 1188720"/>
                <a:gd name="connsiteX19" fmla="*/ 190500 w 464820"/>
                <a:gd name="connsiteY19" fmla="*/ 716280 h 1188720"/>
                <a:gd name="connsiteX20" fmla="*/ 175260 w 464820"/>
                <a:gd name="connsiteY20" fmla="*/ 762000 h 1188720"/>
                <a:gd name="connsiteX21" fmla="*/ 160020 w 464820"/>
                <a:gd name="connsiteY21" fmla="*/ 784860 h 1188720"/>
                <a:gd name="connsiteX22" fmla="*/ 152400 w 464820"/>
                <a:gd name="connsiteY22" fmla="*/ 807720 h 1188720"/>
                <a:gd name="connsiteX23" fmla="*/ 144780 w 464820"/>
                <a:gd name="connsiteY23" fmla="*/ 838200 h 1188720"/>
                <a:gd name="connsiteX24" fmla="*/ 99060 w 464820"/>
                <a:gd name="connsiteY24" fmla="*/ 868680 h 1188720"/>
                <a:gd name="connsiteX25" fmla="*/ 53340 w 464820"/>
                <a:gd name="connsiteY25" fmla="*/ 922020 h 1188720"/>
                <a:gd name="connsiteX26" fmla="*/ 38100 w 464820"/>
                <a:gd name="connsiteY26" fmla="*/ 944880 h 1188720"/>
                <a:gd name="connsiteX27" fmla="*/ 22860 w 464820"/>
                <a:gd name="connsiteY27" fmla="*/ 990600 h 1188720"/>
                <a:gd name="connsiteX28" fmla="*/ 30480 w 464820"/>
                <a:gd name="connsiteY28" fmla="*/ 1074420 h 1188720"/>
                <a:gd name="connsiteX29" fmla="*/ 45720 w 464820"/>
                <a:gd name="connsiteY29" fmla="*/ 1120140 h 1188720"/>
                <a:gd name="connsiteX30" fmla="*/ 60960 w 464820"/>
                <a:gd name="connsiteY30" fmla="*/ 1188720 h 1188720"/>
                <a:gd name="connsiteX31" fmla="*/ 106680 w 464820"/>
                <a:gd name="connsiteY31" fmla="*/ 1120140 h 1188720"/>
                <a:gd name="connsiteX32" fmla="*/ 121920 w 464820"/>
                <a:gd name="connsiteY32" fmla="*/ 1097280 h 1188720"/>
                <a:gd name="connsiteX33" fmla="*/ 167640 w 464820"/>
                <a:gd name="connsiteY33" fmla="*/ 1051560 h 1188720"/>
                <a:gd name="connsiteX34" fmla="*/ 205740 w 464820"/>
                <a:gd name="connsiteY34" fmla="*/ 1013460 h 1188720"/>
                <a:gd name="connsiteX35" fmla="*/ 243840 w 464820"/>
                <a:gd name="connsiteY35" fmla="*/ 1021080 h 1188720"/>
                <a:gd name="connsiteX36" fmla="*/ 266700 w 464820"/>
                <a:gd name="connsiteY36" fmla="*/ 1028700 h 1188720"/>
                <a:gd name="connsiteX37" fmla="*/ 297180 w 464820"/>
                <a:gd name="connsiteY37" fmla="*/ 1021080 h 1188720"/>
                <a:gd name="connsiteX38" fmla="*/ 304800 w 464820"/>
                <a:gd name="connsiteY38" fmla="*/ 952500 h 1188720"/>
                <a:gd name="connsiteX39" fmla="*/ 358140 w 464820"/>
                <a:gd name="connsiteY39" fmla="*/ 891540 h 1188720"/>
                <a:gd name="connsiteX40" fmla="*/ 449580 w 464820"/>
                <a:gd name="connsiteY40" fmla="*/ 929640 h 1188720"/>
                <a:gd name="connsiteX41" fmla="*/ 457200 w 464820"/>
                <a:gd name="connsiteY41" fmla="*/ 952500 h 1188720"/>
                <a:gd name="connsiteX42" fmla="*/ 464820 w 464820"/>
                <a:gd name="connsiteY42" fmla="*/ 1043940 h 1188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464820" h="1188720">
                  <a:moveTo>
                    <a:pt x="0" y="0"/>
                  </a:moveTo>
                  <a:cubicBezTo>
                    <a:pt x="12700" y="5080"/>
                    <a:pt x="25293" y="10437"/>
                    <a:pt x="38100" y="15240"/>
                  </a:cubicBezTo>
                  <a:cubicBezTo>
                    <a:pt x="45621" y="18060"/>
                    <a:pt x="53776" y="19268"/>
                    <a:pt x="60960" y="22860"/>
                  </a:cubicBezTo>
                  <a:cubicBezTo>
                    <a:pt x="69151" y="26956"/>
                    <a:pt x="75629" y="34004"/>
                    <a:pt x="83820" y="38100"/>
                  </a:cubicBezTo>
                  <a:cubicBezTo>
                    <a:pt x="146884" y="69632"/>
                    <a:pt x="57878" y="13391"/>
                    <a:pt x="137160" y="60960"/>
                  </a:cubicBezTo>
                  <a:cubicBezTo>
                    <a:pt x="182732" y="88303"/>
                    <a:pt x="175291" y="83851"/>
                    <a:pt x="205740" y="114300"/>
                  </a:cubicBezTo>
                  <a:cubicBezTo>
                    <a:pt x="208280" y="124460"/>
                    <a:pt x="213360" y="134307"/>
                    <a:pt x="213360" y="144780"/>
                  </a:cubicBezTo>
                  <a:cubicBezTo>
                    <a:pt x="213360" y="162263"/>
                    <a:pt x="211163" y="217754"/>
                    <a:pt x="198120" y="243840"/>
                  </a:cubicBezTo>
                  <a:cubicBezTo>
                    <a:pt x="194024" y="252031"/>
                    <a:pt x="187960" y="259080"/>
                    <a:pt x="182880" y="266700"/>
                  </a:cubicBezTo>
                  <a:cubicBezTo>
                    <a:pt x="180340" y="276860"/>
                    <a:pt x="179385" y="287554"/>
                    <a:pt x="175260" y="297180"/>
                  </a:cubicBezTo>
                  <a:cubicBezTo>
                    <a:pt x="171546" y="305846"/>
                    <a:pt x="139762" y="347051"/>
                    <a:pt x="137160" y="350520"/>
                  </a:cubicBezTo>
                  <a:cubicBezTo>
                    <a:pt x="134620" y="358140"/>
                    <a:pt x="133132" y="366196"/>
                    <a:pt x="129540" y="373380"/>
                  </a:cubicBezTo>
                  <a:cubicBezTo>
                    <a:pt x="125444" y="381571"/>
                    <a:pt x="118019" y="387871"/>
                    <a:pt x="114300" y="396240"/>
                  </a:cubicBezTo>
                  <a:cubicBezTo>
                    <a:pt x="107776" y="410920"/>
                    <a:pt x="99060" y="441960"/>
                    <a:pt x="99060" y="441960"/>
                  </a:cubicBezTo>
                  <a:cubicBezTo>
                    <a:pt x="101689" y="465617"/>
                    <a:pt x="96312" y="512913"/>
                    <a:pt x="121920" y="533400"/>
                  </a:cubicBezTo>
                  <a:cubicBezTo>
                    <a:pt x="128192" y="538418"/>
                    <a:pt x="137160" y="538480"/>
                    <a:pt x="144780" y="541020"/>
                  </a:cubicBezTo>
                  <a:cubicBezTo>
                    <a:pt x="152400" y="548640"/>
                    <a:pt x="159361" y="556981"/>
                    <a:pt x="167640" y="563880"/>
                  </a:cubicBezTo>
                  <a:cubicBezTo>
                    <a:pt x="174675" y="569743"/>
                    <a:pt x="184024" y="572644"/>
                    <a:pt x="190500" y="579120"/>
                  </a:cubicBezTo>
                  <a:cubicBezTo>
                    <a:pt x="196976" y="585596"/>
                    <a:pt x="200660" y="594360"/>
                    <a:pt x="205740" y="601980"/>
                  </a:cubicBezTo>
                  <a:cubicBezTo>
                    <a:pt x="200532" y="659268"/>
                    <a:pt x="203670" y="672380"/>
                    <a:pt x="190500" y="716280"/>
                  </a:cubicBezTo>
                  <a:cubicBezTo>
                    <a:pt x="185884" y="731667"/>
                    <a:pt x="184171" y="748634"/>
                    <a:pt x="175260" y="762000"/>
                  </a:cubicBezTo>
                  <a:cubicBezTo>
                    <a:pt x="170180" y="769620"/>
                    <a:pt x="164116" y="776669"/>
                    <a:pt x="160020" y="784860"/>
                  </a:cubicBezTo>
                  <a:cubicBezTo>
                    <a:pt x="156428" y="792044"/>
                    <a:pt x="154607" y="799997"/>
                    <a:pt x="152400" y="807720"/>
                  </a:cubicBezTo>
                  <a:cubicBezTo>
                    <a:pt x="149523" y="817790"/>
                    <a:pt x="151676" y="830318"/>
                    <a:pt x="144780" y="838200"/>
                  </a:cubicBezTo>
                  <a:cubicBezTo>
                    <a:pt x="132719" y="851984"/>
                    <a:pt x="112012" y="855728"/>
                    <a:pt x="99060" y="868680"/>
                  </a:cubicBezTo>
                  <a:cubicBezTo>
                    <a:pt x="71367" y="896373"/>
                    <a:pt x="77778" y="887807"/>
                    <a:pt x="53340" y="922020"/>
                  </a:cubicBezTo>
                  <a:cubicBezTo>
                    <a:pt x="48017" y="929472"/>
                    <a:pt x="41819" y="936511"/>
                    <a:pt x="38100" y="944880"/>
                  </a:cubicBezTo>
                  <a:cubicBezTo>
                    <a:pt x="31576" y="959560"/>
                    <a:pt x="22860" y="990600"/>
                    <a:pt x="22860" y="990600"/>
                  </a:cubicBezTo>
                  <a:cubicBezTo>
                    <a:pt x="25400" y="1018540"/>
                    <a:pt x="25604" y="1046792"/>
                    <a:pt x="30480" y="1074420"/>
                  </a:cubicBezTo>
                  <a:cubicBezTo>
                    <a:pt x="33272" y="1090240"/>
                    <a:pt x="43079" y="1104294"/>
                    <a:pt x="45720" y="1120140"/>
                  </a:cubicBezTo>
                  <a:cubicBezTo>
                    <a:pt x="54660" y="1173783"/>
                    <a:pt x="48454" y="1151203"/>
                    <a:pt x="60960" y="1188720"/>
                  </a:cubicBezTo>
                  <a:lnTo>
                    <a:pt x="106680" y="1120140"/>
                  </a:lnTo>
                  <a:cubicBezTo>
                    <a:pt x="111760" y="1112520"/>
                    <a:pt x="115444" y="1103756"/>
                    <a:pt x="121920" y="1097280"/>
                  </a:cubicBezTo>
                  <a:cubicBezTo>
                    <a:pt x="137160" y="1082040"/>
                    <a:pt x="155685" y="1069493"/>
                    <a:pt x="167640" y="1051560"/>
                  </a:cubicBezTo>
                  <a:cubicBezTo>
                    <a:pt x="187960" y="1021080"/>
                    <a:pt x="175260" y="1033780"/>
                    <a:pt x="205740" y="1013460"/>
                  </a:cubicBezTo>
                  <a:cubicBezTo>
                    <a:pt x="218440" y="1016000"/>
                    <a:pt x="231275" y="1017939"/>
                    <a:pt x="243840" y="1021080"/>
                  </a:cubicBezTo>
                  <a:cubicBezTo>
                    <a:pt x="251632" y="1023028"/>
                    <a:pt x="258668" y="1028700"/>
                    <a:pt x="266700" y="1028700"/>
                  </a:cubicBezTo>
                  <a:cubicBezTo>
                    <a:pt x="277173" y="1028700"/>
                    <a:pt x="287020" y="1023620"/>
                    <a:pt x="297180" y="1021080"/>
                  </a:cubicBezTo>
                  <a:cubicBezTo>
                    <a:pt x="299720" y="998220"/>
                    <a:pt x="297527" y="974320"/>
                    <a:pt x="304800" y="952500"/>
                  </a:cubicBezTo>
                  <a:cubicBezTo>
                    <a:pt x="317500" y="914400"/>
                    <a:pt x="331470" y="909320"/>
                    <a:pt x="358140" y="891540"/>
                  </a:cubicBezTo>
                  <a:cubicBezTo>
                    <a:pt x="436702" y="899396"/>
                    <a:pt x="426903" y="876726"/>
                    <a:pt x="449580" y="929640"/>
                  </a:cubicBezTo>
                  <a:cubicBezTo>
                    <a:pt x="452744" y="937023"/>
                    <a:pt x="454660" y="944880"/>
                    <a:pt x="457200" y="952500"/>
                  </a:cubicBezTo>
                  <a:cubicBezTo>
                    <a:pt x="465050" y="1038850"/>
                    <a:pt x="464820" y="1008265"/>
                    <a:pt x="464820" y="1043940"/>
                  </a:cubicBez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2" name="Freeform 21"/>
            <p:cNvSpPr/>
            <p:nvPr/>
          </p:nvSpPr>
          <p:spPr>
            <a:xfrm>
              <a:off x="5151516" y="2369820"/>
              <a:ext cx="310134" cy="60980"/>
            </a:xfrm>
            <a:custGeom>
              <a:avLst/>
              <a:gdLst>
                <a:gd name="connsiteX0" fmla="*/ 0 w 281940"/>
                <a:gd name="connsiteY0" fmla="*/ 0 h 60980"/>
                <a:gd name="connsiteX1" fmla="*/ 160020 w 281940"/>
                <a:gd name="connsiteY1" fmla="*/ 7620 h 60980"/>
                <a:gd name="connsiteX2" fmla="*/ 205740 w 281940"/>
                <a:gd name="connsiteY2" fmla="*/ 38100 h 60980"/>
                <a:gd name="connsiteX3" fmla="*/ 251460 w 281940"/>
                <a:gd name="connsiteY3" fmla="*/ 53340 h 60980"/>
                <a:gd name="connsiteX4" fmla="*/ 281940 w 281940"/>
                <a:gd name="connsiteY4" fmla="*/ 60960 h 609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940" h="60980">
                  <a:moveTo>
                    <a:pt x="0" y="0"/>
                  </a:moveTo>
                  <a:cubicBezTo>
                    <a:pt x="53340" y="2540"/>
                    <a:pt x="107512" y="-2104"/>
                    <a:pt x="160020" y="7620"/>
                  </a:cubicBezTo>
                  <a:cubicBezTo>
                    <a:pt x="178030" y="10955"/>
                    <a:pt x="188364" y="32308"/>
                    <a:pt x="205740" y="38100"/>
                  </a:cubicBezTo>
                  <a:lnTo>
                    <a:pt x="251460" y="53340"/>
                  </a:lnTo>
                  <a:cubicBezTo>
                    <a:pt x="276730" y="61763"/>
                    <a:pt x="266288" y="60960"/>
                    <a:pt x="281940" y="60960"/>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470005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0" y="-27384"/>
            <a:ext cx="9144000" cy="6858000"/>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Placeholder 10"/>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l="22101" r="25191"/>
          <a:stretch/>
        </p:blipFill>
        <p:spPr>
          <a:xfrm>
            <a:off x="0" y="-9525"/>
            <a:ext cx="7147602" cy="6858000"/>
          </a:xfrm>
        </p:spPr>
      </p:pic>
      <p:sp>
        <p:nvSpPr>
          <p:cNvPr id="9" name="TextBox 8"/>
          <p:cNvSpPr txBox="1"/>
          <p:nvPr/>
        </p:nvSpPr>
        <p:spPr>
          <a:xfrm>
            <a:off x="6957789" y="4554"/>
            <a:ext cx="2160240" cy="400110"/>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algn="ctr"/>
            <a:r>
              <a:rPr lang="en-US" sz="2000" b="1" dirty="0"/>
              <a:t>Testing of NFI plot</a:t>
            </a:r>
          </a:p>
        </p:txBody>
      </p:sp>
      <p:graphicFrame>
        <p:nvGraphicFramePr>
          <p:cNvPr id="3" name="Table 2"/>
          <p:cNvGraphicFramePr>
            <a:graphicFrameLocks noGrp="1"/>
          </p:cNvGraphicFramePr>
          <p:nvPr>
            <p:extLst>
              <p:ext uri="{D42A27DB-BD31-4B8C-83A1-F6EECF244321}">
                <p14:modId xmlns:p14="http://schemas.microsoft.com/office/powerpoint/2010/main" val="4258765880"/>
              </p:ext>
            </p:extLst>
          </p:nvPr>
        </p:nvGraphicFramePr>
        <p:xfrm>
          <a:off x="7308304" y="548680"/>
          <a:ext cx="1656184" cy="1099693"/>
        </p:xfrm>
        <a:graphic>
          <a:graphicData uri="http://schemas.openxmlformats.org/drawingml/2006/table">
            <a:tbl>
              <a:tblPr>
                <a:tableStyleId>{5C22544A-7EE6-4342-B048-85BDC9FD1C3A}</a:tableStyleId>
              </a:tblPr>
              <a:tblGrid>
                <a:gridCol w="1656184">
                  <a:extLst>
                    <a:ext uri="{9D8B030D-6E8A-4147-A177-3AD203B41FA5}">
                      <a16:colId xmlns:a16="http://schemas.microsoft.com/office/drawing/2014/main" val="20000"/>
                    </a:ext>
                  </a:extLst>
                </a:gridCol>
              </a:tblGrid>
              <a:tr h="233792">
                <a:tc>
                  <a:txBody>
                    <a:bodyPr/>
                    <a:lstStyle/>
                    <a:p>
                      <a:pPr algn="l" fontAlgn="b"/>
                      <a:r>
                        <a:rPr lang="en-US" sz="1600" b="1" u="none" strike="noStrike" dirty="0">
                          <a:effectLst/>
                        </a:rPr>
                        <a:t>Plo1_1</a:t>
                      </a:r>
                      <a:endParaRPr lang="en-US" sz="1600" b="1" i="0" u="none" strike="noStrike" dirty="0">
                        <a:solidFill>
                          <a:srgbClr val="000000"/>
                        </a:solidFill>
                        <a:effectLst/>
                        <a:latin typeface="Calibri"/>
                      </a:endParaRPr>
                    </a:p>
                  </a:txBody>
                  <a:tcPr marL="9525" marR="9525" marT="9525" marB="0" anchor="b"/>
                </a:tc>
                <a:extLst>
                  <a:ext uri="{0D108BD9-81ED-4DB2-BD59-A6C34878D82A}">
                    <a16:rowId xmlns:a16="http://schemas.microsoft.com/office/drawing/2014/main" val="10000"/>
                  </a:ext>
                </a:extLst>
              </a:tr>
              <a:tr h="423164">
                <a:tc>
                  <a:txBody>
                    <a:bodyPr/>
                    <a:lstStyle/>
                    <a:p>
                      <a:pPr algn="l" fontAlgn="b"/>
                      <a:r>
                        <a:rPr lang="en-US" sz="1600" u="none" strike="noStrike" dirty="0">
                          <a:effectLst/>
                        </a:rPr>
                        <a:t>90°20'59.8092"E</a:t>
                      </a:r>
                      <a:endParaRPr lang="en-US" sz="1600" b="0" i="0" u="none" strike="noStrike" dirty="0">
                        <a:solidFill>
                          <a:srgbClr val="000000"/>
                        </a:solidFill>
                        <a:effectLst/>
                        <a:latin typeface="Calibri"/>
                      </a:endParaRPr>
                    </a:p>
                  </a:txBody>
                  <a:tcPr marL="9525" marR="9525" marT="9525" marB="0" anchor="b"/>
                </a:tc>
                <a:extLst>
                  <a:ext uri="{0D108BD9-81ED-4DB2-BD59-A6C34878D82A}">
                    <a16:rowId xmlns:a16="http://schemas.microsoft.com/office/drawing/2014/main" val="10001"/>
                  </a:ext>
                </a:extLst>
              </a:tr>
              <a:tr h="423164">
                <a:tc>
                  <a:txBody>
                    <a:bodyPr/>
                    <a:lstStyle/>
                    <a:p>
                      <a:pPr algn="l" fontAlgn="b"/>
                      <a:r>
                        <a:rPr lang="en-US" sz="1600" u="none" strike="noStrike" dirty="0">
                          <a:effectLst/>
                        </a:rPr>
                        <a:t>23°48'59.8092"N</a:t>
                      </a:r>
                      <a:endParaRPr lang="en-US" sz="1600" b="0" i="0" u="none" strike="noStrike" dirty="0">
                        <a:solidFill>
                          <a:srgbClr val="000000"/>
                        </a:solidFill>
                        <a:effectLst/>
                        <a:latin typeface="Calibri"/>
                      </a:endParaRPr>
                    </a:p>
                  </a:txBody>
                  <a:tcPr marL="9525" marR="9525" marT="9525" marB="0" anchor="b"/>
                </a:tc>
                <a:extLst>
                  <a:ext uri="{0D108BD9-81ED-4DB2-BD59-A6C34878D82A}">
                    <a16:rowId xmlns:a16="http://schemas.microsoft.com/office/drawing/2014/main" val="10002"/>
                  </a:ext>
                </a:extLst>
              </a:tr>
            </a:tbl>
          </a:graphicData>
        </a:graphic>
      </p:graphicFrame>
      <p:pic>
        <p:nvPicPr>
          <p:cNvPr id="13" name="Picture Placeholder 10"/>
          <p:cNvPicPr>
            <a:picLocks noChangeAspect="1"/>
          </p:cNvPicPr>
          <p:nvPr/>
        </p:nvPicPr>
        <p:blipFill rotWithShape="1">
          <a:blip r:embed="rId3" cstate="print">
            <a:extLst>
              <a:ext uri="{28A0092B-C50C-407E-A947-70E740481C1C}">
                <a14:useLocalDpi xmlns:a14="http://schemas.microsoft.com/office/drawing/2010/main" val="0"/>
              </a:ext>
            </a:extLst>
          </a:blip>
          <a:srcRect l="21620" r="26299"/>
          <a:stretch/>
        </p:blipFill>
        <p:spPr>
          <a:xfrm>
            <a:off x="7187304" y="1916832"/>
            <a:ext cx="1920092" cy="228308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4" name="Oval 3"/>
          <p:cNvSpPr/>
          <p:nvPr/>
        </p:nvSpPr>
        <p:spPr>
          <a:xfrm>
            <a:off x="8388424" y="3717032"/>
            <a:ext cx="288032" cy="36004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34121124"/>
      </p:ext>
    </p:extLst>
  </p:cSld>
  <p:clrMapOvr>
    <a:masterClrMapping/>
  </p:clrMapOvr>
  <p:transition spd="med">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1"/>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2946"/>
            <a:ext cx="91376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187467" y="1490008"/>
            <a:ext cx="5514833" cy="5632311"/>
          </a:xfrm>
          <a:prstGeom prst="rect">
            <a:avLst/>
          </a:prstGeom>
          <a:noFill/>
        </p:spPr>
        <p:txBody>
          <a:bodyPr wrap="square" rtlCol="0">
            <a:spAutoFit/>
          </a:bodyPr>
          <a:lstStyle/>
          <a:p>
            <a:r>
              <a:rPr lang="en-US" sz="2400" b="1" dirty="0"/>
              <a:t>If the plot falls within the land of Forest Department:</a:t>
            </a:r>
          </a:p>
          <a:p>
            <a:pPr marL="285750" indent="-285750">
              <a:buFont typeface="Arial" pitchFamily="34" charset="0"/>
              <a:buChar char="•"/>
            </a:pPr>
            <a:r>
              <a:rPr lang="en-US" sz="2400" dirty="0"/>
              <a:t>Inform the local FD authority.</a:t>
            </a:r>
          </a:p>
          <a:p>
            <a:r>
              <a:rPr lang="en-US" sz="2400" b="1" dirty="0"/>
              <a:t>If its in the Private land:</a:t>
            </a:r>
          </a:p>
          <a:p>
            <a:pPr marL="285750" indent="-285750">
              <a:buFont typeface="Arial" pitchFamily="34" charset="0"/>
              <a:buChar char="•"/>
            </a:pPr>
            <a:r>
              <a:rPr lang="en-US" sz="2400" dirty="0"/>
              <a:t>Take necessary permission from the owner.</a:t>
            </a:r>
          </a:p>
          <a:p>
            <a:pPr marL="285750" indent="-285750">
              <a:buFont typeface="Arial" pitchFamily="34" charset="0"/>
              <a:buChar char="•"/>
            </a:pPr>
            <a:r>
              <a:rPr lang="en-US" sz="2400" b="1" dirty="0"/>
              <a:t>In the case of Border Areas take care of the situation</a:t>
            </a:r>
          </a:p>
          <a:p>
            <a:pPr marL="285750" indent="-285750">
              <a:buFont typeface="Arial" pitchFamily="34" charset="0"/>
              <a:buChar char="•"/>
            </a:pPr>
            <a:r>
              <a:rPr lang="en-US" sz="2400" b="1" dirty="0"/>
              <a:t>In the case of Steep slope take care of accessibility</a:t>
            </a:r>
          </a:p>
          <a:p>
            <a:r>
              <a:rPr lang="en-US" sz="2400" b="1" dirty="0"/>
              <a:t>In the case of </a:t>
            </a:r>
            <a:r>
              <a:rPr lang="en-US" sz="2400" b="1" dirty="0" err="1"/>
              <a:t>Sundarban</a:t>
            </a:r>
            <a:r>
              <a:rPr lang="en-US" sz="2400" b="1" dirty="0"/>
              <a:t> or Coastal areas</a:t>
            </a:r>
          </a:p>
          <a:p>
            <a:pPr marL="342900" indent="-342900">
              <a:buFont typeface="Arial" panose="020B0604020202020204" pitchFamily="34" charset="0"/>
              <a:buChar char="•"/>
            </a:pPr>
            <a:r>
              <a:rPr lang="en-US" sz="2400" dirty="0"/>
              <a:t>it is necessary to pre-determine the tide level and the most appropriate time to go to the field.</a:t>
            </a:r>
          </a:p>
          <a:p>
            <a:pPr marL="285750" indent="-285750">
              <a:buFont typeface="Arial" pitchFamily="34" charset="0"/>
              <a:buChar char="•"/>
            </a:pPr>
            <a:endParaRPr lang="en-US" sz="2400" dirty="0"/>
          </a:p>
        </p:txBody>
      </p:sp>
      <p:sp>
        <p:nvSpPr>
          <p:cNvPr id="8" name="TextBox 7"/>
          <p:cNvSpPr txBox="1"/>
          <p:nvPr/>
        </p:nvSpPr>
        <p:spPr>
          <a:xfrm>
            <a:off x="921896" y="219985"/>
            <a:ext cx="7929796" cy="707886"/>
          </a:xfrm>
          <a:prstGeom prst="rect">
            <a:avLst/>
          </a:prstGeom>
          <a:noFill/>
        </p:spPr>
        <p:txBody>
          <a:bodyPr wrap="square" rtlCol="0">
            <a:spAutoFit/>
          </a:bodyPr>
          <a:lstStyle/>
          <a:p>
            <a:r>
              <a:rPr lang="en-US" sz="4000" b="1" dirty="0">
                <a:solidFill>
                  <a:prstClr val="black"/>
                </a:solidFill>
                <a:latin typeface="Bradley Hand ITC" panose="03070402050302030203" pitchFamily="66" charset="0"/>
              </a:rPr>
              <a:t>10. Contact</a:t>
            </a:r>
          </a:p>
        </p:txBody>
      </p:sp>
      <p:sp>
        <p:nvSpPr>
          <p:cNvPr id="2" name="TextBox 1"/>
          <p:cNvSpPr txBox="1"/>
          <p:nvPr/>
        </p:nvSpPr>
        <p:spPr>
          <a:xfrm>
            <a:off x="243614" y="927871"/>
            <a:ext cx="4168733" cy="461665"/>
          </a:xfrm>
          <a:prstGeom prst="rect">
            <a:avLst/>
          </a:prstGeom>
          <a:noFill/>
        </p:spPr>
        <p:txBody>
          <a:bodyPr wrap="square" rtlCol="0">
            <a:spAutoFit/>
          </a:bodyPr>
          <a:lstStyle/>
          <a:p>
            <a:r>
              <a:rPr lang="en-US" sz="2400" dirty="0"/>
              <a:t>Before reaching the plot:</a:t>
            </a: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80582" y="78081"/>
            <a:ext cx="1525075" cy="1525075"/>
          </a:xfrm>
          <a:prstGeom prst="rect">
            <a:avLst/>
          </a:prstGeom>
        </p:spPr>
      </p:pic>
      <p:pic>
        <p:nvPicPr>
          <p:cNvPr id="7" name="Picture 6"/>
          <p:cNvPicPr>
            <a:picLocks noChangeAspect="1"/>
          </p:cNvPicPr>
          <p:nvPr/>
        </p:nvPicPr>
        <p:blipFill>
          <a:blip r:embed="rId4"/>
          <a:stretch>
            <a:fillRect/>
          </a:stretch>
        </p:blipFill>
        <p:spPr>
          <a:xfrm>
            <a:off x="6224549" y="2762018"/>
            <a:ext cx="1892625" cy="1414991"/>
          </a:xfrm>
          <a:prstGeom prst="rect">
            <a:avLst/>
          </a:prstGeom>
        </p:spPr>
      </p:pic>
      <p:pic>
        <p:nvPicPr>
          <p:cNvPr id="22" name="Picture 3" descr="C:\Users\USER\Desktop\Pictures-ctg\plot1.jpg"/>
          <p:cNvPicPr>
            <a:picLocks noChangeAspect="1" noChangeArrowheads="1"/>
          </p:cNvPicPr>
          <p:nvPr/>
        </p:nvPicPr>
        <p:blipFill>
          <a:blip r:embed="rId5"/>
          <a:srcRect/>
          <a:stretch>
            <a:fillRect/>
          </a:stretch>
        </p:blipFill>
        <p:spPr bwMode="auto">
          <a:xfrm>
            <a:off x="6224549" y="1670469"/>
            <a:ext cx="1892625" cy="1072384"/>
          </a:xfrm>
          <a:prstGeom prst="rect">
            <a:avLst/>
          </a:prstGeom>
          <a:noFill/>
        </p:spPr>
      </p:pic>
      <p:pic>
        <p:nvPicPr>
          <p:cNvPr id="6" name="Picture 5"/>
          <p:cNvPicPr>
            <a:picLocks noChangeAspect="1"/>
          </p:cNvPicPr>
          <p:nvPr/>
        </p:nvPicPr>
        <p:blipFill>
          <a:blip r:embed="rId6"/>
          <a:stretch>
            <a:fillRect/>
          </a:stretch>
        </p:blipFill>
        <p:spPr>
          <a:xfrm>
            <a:off x="5759854" y="4196173"/>
            <a:ext cx="1495342" cy="1043749"/>
          </a:xfrm>
          <a:prstGeom prst="rect">
            <a:avLst/>
          </a:prstGeom>
        </p:spPr>
      </p:pic>
      <p:pic>
        <p:nvPicPr>
          <p:cNvPr id="9" name="Picture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331424" y="4196174"/>
            <a:ext cx="1391663" cy="1043748"/>
          </a:xfrm>
          <a:prstGeom prst="rect">
            <a:avLst/>
          </a:prstGeom>
        </p:spPr>
      </p:pic>
    </p:spTree>
    <p:extLst>
      <p:ext uri="{BB962C8B-B14F-4D97-AF65-F5344CB8AC3E}">
        <p14:creationId xmlns:p14="http://schemas.microsoft.com/office/powerpoint/2010/main" val="2772418601"/>
      </p:ext>
    </p:extLst>
  </p:cSld>
  <p:clrMapOvr>
    <a:masterClrMapping/>
  </p:clrMapOvr>
  <p:transition spd="med">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671" y="0"/>
            <a:ext cx="9137650" cy="683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1623543" y="4677570"/>
            <a:ext cx="7096125" cy="584775"/>
          </a:xfrm>
          <a:prstGeom prst="rect">
            <a:avLst/>
          </a:prstGeom>
        </p:spPr>
        <p:txBody>
          <a:bodyPr wrap="square">
            <a:spAutoFit/>
          </a:bodyPr>
          <a:lstStyle/>
          <a:p>
            <a:endParaRPr lang="en-US" dirty="0">
              <a:solidFill>
                <a:prstClr val="black"/>
              </a:solidFill>
            </a:endParaRPr>
          </a:p>
          <a:p>
            <a:endParaRPr lang="en-US" dirty="0">
              <a:solidFill>
                <a:prstClr val="black"/>
              </a:solidFill>
            </a:endParaRPr>
          </a:p>
        </p:txBody>
      </p:sp>
      <p:sp>
        <p:nvSpPr>
          <p:cNvPr id="2" name="Rectangle 1"/>
          <p:cNvSpPr/>
          <p:nvPr/>
        </p:nvSpPr>
        <p:spPr>
          <a:xfrm>
            <a:off x="281084" y="818689"/>
            <a:ext cx="8765788" cy="3477875"/>
          </a:xfrm>
          <a:prstGeom prst="rect">
            <a:avLst/>
          </a:prstGeom>
        </p:spPr>
        <p:txBody>
          <a:bodyPr wrap="square">
            <a:spAutoFit/>
          </a:bodyPr>
          <a:lstStyle/>
          <a:p>
            <a:r>
              <a:rPr lang="en-US" sz="2000" dirty="0">
                <a:solidFill>
                  <a:prstClr val="black"/>
                </a:solidFill>
              </a:rPr>
              <a:t>On arrival to the site the team must establish contact with the village representative, land owner or relevant contacted persons (BO, RO, DFO, CF) or other potential persons </a:t>
            </a:r>
          </a:p>
          <a:p>
            <a:pPr marL="285750" indent="-285750">
              <a:buFont typeface="Arial" panose="020B0604020202020204" pitchFamily="34" charset="0"/>
              <a:buChar char="•"/>
            </a:pPr>
            <a:endParaRPr lang="en-US" sz="2000" dirty="0">
              <a:solidFill>
                <a:prstClr val="black"/>
              </a:solidFill>
            </a:endParaRPr>
          </a:p>
          <a:p>
            <a:r>
              <a:rPr lang="en-US" sz="2000" dirty="0">
                <a:solidFill>
                  <a:prstClr val="black"/>
                </a:solidFill>
              </a:rPr>
              <a:t>The local people involved in the field measurement activities (in particular the field </a:t>
            </a:r>
            <a:r>
              <a:rPr lang="en-US" sz="2000" dirty="0" err="1">
                <a:solidFill>
                  <a:prstClr val="black"/>
                </a:solidFill>
              </a:rPr>
              <a:t>labourers</a:t>
            </a:r>
            <a:r>
              <a:rPr lang="en-US" sz="2000" dirty="0">
                <a:solidFill>
                  <a:prstClr val="black"/>
                </a:solidFill>
              </a:rPr>
              <a:t> and the Technical Expert for the Hill and Sal zones) should facilitate the communication with local people.</a:t>
            </a:r>
          </a:p>
          <a:p>
            <a:pPr marL="285750" indent="-285750">
              <a:buFont typeface="Arial" panose="020B0604020202020204" pitchFamily="34" charset="0"/>
              <a:buChar char="•"/>
            </a:pPr>
            <a:endParaRPr lang="en-US" sz="2000" dirty="0">
              <a:solidFill>
                <a:prstClr val="black"/>
              </a:solidFill>
            </a:endParaRPr>
          </a:p>
          <a:p>
            <a:r>
              <a:rPr lang="en-US" sz="2000" dirty="0">
                <a:solidFill>
                  <a:prstClr val="black"/>
                </a:solidFill>
              </a:rPr>
              <a:t>An introductory meeting should be organized to explain the aim of the visit to avoid misunderstandings. </a:t>
            </a:r>
            <a:r>
              <a:rPr lang="en-US" sz="2000" dirty="0"/>
              <a:t>Some key points about the project introduction are mentioned below:</a:t>
            </a:r>
            <a:endParaRPr lang="en-US" sz="2000" dirty="0">
              <a:solidFill>
                <a:prstClr val="black"/>
              </a:solidFill>
            </a:endParaRPr>
          </a:p>
        </p:txBody>
      </p:sp>
      <p:sp>
        <p:nvSpPr>
          <p:cNvPr id="6" name="TextBox 5"/>
          <p:cNvSpPr txBox="1"/>
          <p:nvPr/>
        </p:nvSpPr>
        <p:spPr>
          <a:xfrm>
            <a:off x="921896" y="219985"/>
            <a:ext cx="7929796" cy="707886"/>
          </a:xfrm>
          <a:prstGeom prst="rect">
            <a:avLst/>
          </a:prstGeom>
          <a:noFill/>
        </p:spPr>
        <p:txBody>
          <a:bodyPr wrap="square" rtlCol="0">
            <a:spAutoFit/>
          </a:bodyPr>
          <a:lstStyle/>
          <a:p>
            <a:r>
              <a:rPr lang="en-US" sz="4000" b="1" dirty="0">
                <a:solidFill>
                  <a:prstClr val="black"/>
                </a:solidFill>
                <a:latin typeface="Bradley Hand ITC" panose="03070402050302030203" pitchFamily="66" charset="0"/>
              </a:rPr>
              <a:t>10. Contact</a:t>
            </a:r>
          </a:p>
        </p:txBody>
      </p:sp>
      <p:sp>
        <p:nvSpPr>
          <p:cNvPr id="3" name="Rectangle 2"/>
          <p:cNvSpPr/>
          <p:nvPr/>
        </p:nvSpPr>
        <p:spPr>
          <a:xfrm>
            <a:off x="825070" y="4139480"/>
            <a:ext cx="7484167" cy="2308324"/>
          </a:xfrm>
          <a:prstGeom prst="rect">
            <a:avLst/>
          </a:prstGeom>
        </p:spPr>
        <p:txBody>
          <a:bodyPr wrap="square">
            <a:spAutoFit/>
          </a:bodyPr>
          <a:lstStyle/>
          <a:p>
            <a:pPr marL="285750" indent="-285750">
              <a:buFont typeface="Wingdings" panose="05000000000000000000" pitchFamily="2" charset="2"/>
              <a:buChar char="Ø"/>
            </a:pPr>
            <a:r>
              <a:rPr lang="en-US" sz="1800" i="1" dirty="0"/>
              <a:t>This assessment is part of a larger programme of forest monitoring at national level.</a:t>
            </a:r>
          </a:p>
          <a:p>
            <a:endParaRPr lang="en-US" sz="600" i="1" dirty="0"/>
          </a:p>
          <a:p>
            <a:pPr marL="285750" indent="-285750">
              <a:buFont typeface="Wingdings" panose="05000000000000000000" pitchFamily="2" charset="2"/>
              <a:buChar char="Ø"/>
            </a:pPr>
            <a:r>
              <a:rPr lang="en-US" sz="1800" i="1" dirty="0"/>
              <a:t>The information will be used to address issues related to the use of natural resources.</a:t>
            </a:r>
          </a:p>
          <a:p>
            <a:endParaRPr lang="en-US" sz="500" i="1" dirty="0"/>
          </a:p>
          <a:p>
            <a:pPr marL="285750" indent="-285750">
              <a:buFont typeface="Wingdings" panose="05000000000000000000" pitchFamily="2" charset="2"/>
              <a:buChar char="Ø"/>
            </a:pPr>
            <a:r>
              <a:rPr lang="en-US" sz="1800" i="1" dirty="0"/>
              <a:t>The field information will be use by the country and the international community to assist sustainable natural resource management decisions.</a:t>
            </a:r>
          </a:p>
          <a:p>
            <a:endParaRPr lang="en-US" sz="700" i="1" dirty="0"/>
          </a:p>
          <a:p>
            <a:pPr marL="285750" indent="-285750">
              <a:buFont typeface="Wingdings" panose="05000000000000000000" pitchFamily="2" charset="2"/>
              <a:buChar char="Ø"/>
            </a:pPr>
            <a:r>
              <a:rPr lang="en-US" sz="1800" i="1" dirty="0"/>
              <a:t>The data will not be used to control land ownership on the plot location.</a:t>
            </a:r>
          </a:p>
        </p:txBody>
      </p:sp>
    </p:spTree>
    <p:extLst>
      <p:ext uri="{BB962C8B-B14F-4D97-AF65-F5344CB8AC3E}">
        <p14:creationId xmlns:p14="http://schemas.microsoft.com/office/powerpoint/2010/main" val="2570428175"/>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021" y="4544"/>
            <a:ext cx="9131596" cy="6853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117"/>
          <p:cNvSpPr txBox="1">
            <a:spLocks noChangeArrowheads="1"/>
          </p:cNvSpPr>
          <p:nvPr/>
        </p:nvSpPr>
        <p:spPr bwMode="auto">
          <a:xfrm>
            <a:off x="360948" y="24063"/>
            <a:ext cx="510941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600">
                <a:solidFill>
                  <a:schemeClr val="tx1"/>
                </a:solidFill>
                <a:latin typeface="Calibri" pitchFamily="34" charset="0"/>
              </a:defRPr>
            </a:lvl1pPr>
            <a:lvl2pPr marL="742950" indent="-285750">
              <a:defRPr sz="1600">
                <a:solidFill>
                  <a:schemeClr val="tx1"/>
                </a:solidFill>
                <a:latin typeface="Calibri" pitchFamily="34" charset="0"/>
              </a:defRPr>
            </a:lvl2pPr>
            <a:lvl3pPr marL="1143000" indent="-228600">
              <a:defRPr sz="1600">
                <a:solidFill>
                  <a:schemeClr val="tx1"/>
                </a:solidFill>
                <a:latin typeface="Calibri" pitchFamily="34" charset="0"/>
              </a:defRPr>
            </a:lvl3pPr>
            <a:lvl4pPr marL="1600200" indent="-228600">
              <a:defRPr sz="1600">
                <a:solidFill>
                  <a:schemeClr val="tx1"/>
                </a:solidFill>
                <a:latin typeface="Calibri" pitchFamily="34" charset="0"/>
              </a:defRPr>
            </a:lvl4pPr>
            <a:lvl5pPr marL="2057400" indent="-228600">
              <a:defRPr sz="1600">
                <a:solidFill>
                  <a:schemeClr val="tx1"/>
                </a:solidFill>
                <a:latin typeface="Calibri" pitchFamily="34" charset="0"/>
              </a:defRPr>
            </a:lvl5pPr>
            <a:lvl6pPr marL="2514600" indent="-228600" defTabSz="812800" fontAlgn="base">
              <a:spcBef>
                <a:spcPct val="0"/>
              </a:spcBef>
              <a:spcAft>
                <a:spcPct val="0"/>
              </a:spcAft>
              <a:defRPr sz="1600">
                <a:solidFill>
                  <a:schemeClr val="tx1"/>
                </a:solidFill>
                <a:latin typeface="Calibri" pitchFamily="34" charset="0"/>
              </a:defRPr>
            </a:lvl6pPr>
            <a:lvl7pPr marL="2971800" indent="-228600" defTabSz="812800" fontAlgn="base">
              <a:spcBef>
                <a:spcPct val="0"/>
              </a:spcBef>
              <a:spcAft>
                <a:spcPct val="0"/>
              </a:spcAft>
              <a:defRPr sz="1600">
                <a:solidFill>
                  <a:schemeClr val="tx1"/>
                </a:solidFill>
                <a:latin typeface="Calibri" pitchFamily="34" charset="0"/>
              </a:defRPr>
            </a:lvl7pPr>
            <a:lvl8pPr marL="3429000" indent="-228600" defTabSz="812800" fontAlgn="base">
              <a:spcBef>
                <a:spcPct val="0"/>
              </a:spcBef>
              <a:spcAft>
                <a:spcPct val="0"/>
              </a:spcAft>
              <a:defRPr sz="1600">
                <a:solidFill>
                  <a:schemeClr val="tx1"/>
                </a:solidFill>
                <a:latin typeface="Calibri" pitchFamily="34" charset="0"/>
              </a:defRPr>
            </a:lvl8pPr>
            <a:lvl9pPr marL="3886200" indent="-228600" defTabSz="812800" fontAlgn="base">
              <a:spcBef>
                <a:spcPct val="0"/>
              </a:spcBef>
              <a:spcAft>
                <a:spcPct val="0"/>
              </a:spcAft>
              <a:defRPr sz="1600">
                <a:solidFill>
                  <a:schemeClr val="tx1"/>
                </a:solidFill>
                <a:latin typeface="Calibri" pitchFamily="34" charset="0"/>
              </a:defRPr>
            </a:lvl9pPr>
          </a:lstStyle>
          <a:p>
            <a:r>
              <a:rPr lang="en-US" altLang="en-US" sz="4000" b="1" dirty="0">
                <a:latin typeface="Bradley Hand ITC" pitchFamily="66" charset="0"/>
              </a:rPr>
              <a:t>11. Financial support</a:t>
            </a:r>
          </a:p>
        </p:txBody>
      </p:sp>
      <p:sp>
        <p:nvSpPr>
          <p:cNvPr id="2" name="Rectangle 1"/>
          <p:cNvSpPr/>
          <p:nvPr/>
        </p:nvSpPr>
        <p:spPr>
          <a:xfrm>
            <a:off x="545428" y="1353780"/>
            <a:ext cx="4684298" cy="3139321"/>
          </a:xfrm>
          <a:prstGeom prst="rect">
            <a:avLst/>
          </a:prstGeom>
        </p:spPr>
        <p:txBody>
          <a:bodyPr wrap="square">
            <a:spAutoFit/>
          </a:bodyPr>
          <a:lstStyle/>
          <a:p>
            <a:pPr marL="285750" indent="-285750">
              <a:buFont typeface="Arial" panose="020B0604020202020204" pitchFamily="34" charset="0"/>
              <a:buChar char="•"/>
            </a:pPr>
            <a:r>
              <a:rPr lang="en-US" sz="2200" dirty="0"/>
              <a:t>Travel allowance (for all round trip once a month)</a:t>
            </a:r>
          </a:p>
          <a:p>
            <a:pPr marL="285750" indent="-285750">
              <a:buFont typeface="Arial" panose="020B0604020202020204" pitchFamily="34" charset="0"/>
              <a:buChar char="•"/>
            </a:pPr>
            <a:r>
              <a:rPr lang="en-US" sz="2200" dirty="0"/>
              <a:t>Daily Allowance (for all daily basis)</a:t>
            </a:r>
          </a:p>
          <a:p>
            <a:pPr marL="285750" indent="-285750">
              <a:buFont typeface="Arial" panose="020B0604020202020204" pitchFamily="34" charset="0"/>
              <a:buChar char="•"/>
            </a:pPr>
            <a:r>
              <a:rPr lang="en-US" sz="2200" dirty="0"/>
              <a:t>Group Transport cost (per plot basis)</a:t>
            </a:r>
          </a:p>
          <a:p>
            <a:pPr marL="285750" indent="-285750">
              <a:buFont typeface="Arial" panose="020B0604020202020204" pitchFamily="34" charset="0"/>
              <a:buChar char="•"/>
            </a:pPr>
            <a:r>
              <a:rPr lang="en-US" sz="2200" dirty="0"/>
              <a:t>Honorarium (daily-per plot basis) &amp; monthly medical allowance for members outside FD </a:t>
            </a:r>
          </a:p>
          <a:p>
            <a:pPr marL="285750" indent="-285750">
              <a:buFont typeface="Arial" panose="020B0604020202020204" pitchFamily="34" charset="0"/>
              <a:buChar char="•"/>
            </a:pPr>
            <a:endParaRPr lang="en-US" sz="2200" dirty="0"/>
          </a:p>
          <a:p>
            <a:endParaRPr lang="en-US" sz="2200" dirty="0"/>
          </a:p>
        </p:txBody>
      </p:sp>
      <p:pic>
        <p:nvPicPr>
          <p:cNvPr id="3" name="Picture 2"/>
          <p:cNvPicPr>
            <a:picLocks noChangeAspect="1"/>
          </p:cNvPicPr>
          <p:nvPr/>
        </p:nvPicPr>
        <p:blipFill>
          <a:blip r:embed="rId3"/>
          <a:stretch>
            <a:fillRect/>
          </a:stretch>
        </p:blipFill>
        <p:spPr>
          <a:xfrm>
            <a:off x="5293636" y="177617"/>
            <a:ext cx="3743325" cy="2905125"/>
          </a:xfrm>
          <a:prstGeom prst="rect">
            <a:avLst/>
          </a:prstGeom>
        </p:spPr>
      </p:pic>
      <p:pic>
        <p:nvPicPr>
          <p:cNvPr id="1026" name="Picture 2" descr="https://upload.wikimedia.org/wikipedia/en/thumb/5/52/Bangladesh_Post_Office_logo.svg/1024px-Bangladesh_Post_Office_logo.svg.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41542" y="3541104"/>
            <a:ext cx="1491521" cy="1491521"/>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360948" y="4428194"/>
            <a:ext cx="6804350" cy="430887"/>
          </a:xfrm>
          <a:prstGeom prst="rect">
            <a:avLst/>
          </a:prstGeom>
        </p:spPr>
        <p:txBody>
          <a:bodyPr wrap="square">
            <a:spAutoFit/>
          </a:bodyPr>
          <a:lstStyle/>
          <a:p>
            <a:r>
              <a:rPr lang="en-US" sz="2200" dirty="0"/>
              <a:t>Payment</a:t>
            </a:r>
            <a:r>
              <a:rPr lang="en-US" dirty="0"/>
              <a:t> </a:t>
            </a:r>
            <a:r>
              <a:rPr lang="en-US" sz="2200" dirty="0"/>
              <a:t>will be made through postal cash card.</a:t>
            </a:r>
          </a:p>
        </p:txBody>
      </p:sp>
    </p:spTree>
    <p:extLst>
      <p:ext uri="{BB962C8B-B14F-4D97-AF65-F5344CB8AC3E}">
        <p14:creationId xmlns:p14="http://schemas.microsoft.com/office/powerpoint/2010/main" val="579585452"/>
      </p:ext>
    </p:extLst>
  </p:cSld>
  <p:clrMapOvr>
    <a:masterClrMapping/>
  </p:clrMapOvr>
  <p:transition spd="med">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560" y="-1314"/>
            <a:ext cx="9137650" cy="683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16"/>
          <p:cNvSpPr txBox="1">
            <a:spLocks noChangeArrowheads="1"/>
          </p:cNvSpPr>
          <p:nvPr/>
        </p:nvSpPr>
        <p:spPr bwMode="auto">
          <a:xfrm>
            <a:off x="53403" y="209943"/>
            <a:ext cx="451859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600">
                <a:solidFill>
                  <a:schemeClr val="tx1"/>
                </a:solidFill>
                <a:latin typeface="Calibri" pitchFamily="34" charset="0"/>
              </a:defRPr>
            </a:lvl1pPr>
            <a:lvl2pPr marL="742950" indent="-285750">
              <a:defRPr sz="1600">
                <a:solidFill>
                  <a:schemeClr val="tx1"/>
                </a:solidFill>
                <a:latin typeface="Calibri" pitchFamily="34" charset="0"/>
              </a:defRPr>
            </a:lvl2pPr>
            <a:lvl3pPr marL="1143000" indent="-228600">
              <a:defRPr sz="1600">
                <a:solidFill>
                  <a:schemeClr val="tx1"/>
                </a:solidFill>
                <a:latin typeface="Calibri" pitchFamily="34" charset="0"/>
              </a:defRPr>
            </a:lvl3pPr>
            <a:lvl4pPr marL="1600200" indent="-228600">
              <a:defRPr sz="1600">
                <a:solidFill>
                  <a:schemeClr val="tx1"/>
                </a:solidFill>
                <a:latin typeface="Calibri" pitchFamily="34" charset="0"/>
              </a:defRPr>
            </a:lvl4pPr>
            <a:lvl5pPr marL="2057400" indent="-228600">
              <a:defRPr sz="1600">
                <a:solidFill>
                  <a:schemeClr val="tx1"/>
                </a:solidFill>
                <a:latin typeface="Calibri" pitchFamily="34" charset="0"/>
              </a:defRPr>
            </a:lvl5pPr>
            <a:lvl6pPr marL="2514600" indent="-228600" defTabSz="812800" fontAlgn="base">
              <a:spcBef>
                <a:spcPct val="0"/>
              </a:spcBef>
              <a:spcAft>
                <a:spcPct val="0"/>
              </a:spcAft>
              <a:defRPr sz="1600">
                <a:solidFill>
                  <a:schemeClr val="tx1"/>
                </a:solidFill>
                <a:latin typeface="Calibri" pitchFamily="34" charset="0"/>
              </a:defRPr>
            </a:lvl6pPr>
            <a:lvl7pPr marL="2971800" indent="-228600" defTabSz="812800" fontAlgn="base">
              <a:spcBef>
                <a:spcPct val="0"/>
              </a:spcBef>
              <a:spcAft>
                <a:spcPct val="0"/>
              </a:spcAft>
              <a:defRPr sz="1600">
                <a:solidFill>
                  <a:schemeClr val="tx1"/>
                </a:solidFill>
                <a:latin typeface="Calibri" pitchFamily="34" charset="0"/>
              </a:defRPr>
            </a:lvl7pPr>
            <a:lvl8pPr marL="3429000" indent="-228600" defTabSz="812800" fontAlgn="base">
              <a:spcBef>
                <a:spcPct val="0"/>
              </a:spcBef>
              <a:spcAft>
                <a:spcPct val="0"/>
              </a:spcAft>
              <a:defRPr sz="1600">
                <a:solidFill>
                  <a:schemeClr val="tx1"/>
                </a:solidFill>
                <a:latin typeface="Calibri" pitchFamily="34" charset="0"/>
              </a:defRPr>
            </a:lvl8pPr>
            <a:lvl9pPr marL="3886200" indent="-228600" defTabSz="812800" fontAlgn="base">
              <a:spcBef>
                <a:spcPct val="0"/>
              </a:spcBef>
              <a:spcAft>
                <a:spcPct val="0"/>
              </a:spcAft>
              <a:defRPr sz="1600">
                <a:solidFill>
                  <a:schemeClr val="tx1"/>
                </a:solidFill>
                <a:latin typeface="Calibri" pitchFamily="34" charset="0"/>
              </a:defRPr>
            </a:lvl9pPr>
          </a:lstStyle>
          <a:p>
            <a:r>
              <a:rPr lang="en-US" altLang="en-US" sz="4000" b="1" dirty="0">
                <a:solidFill>
                  <a:prstClr val="black"/>
                </a:solidFill>
                <a:latin typeface="Bradley Hand ITC" pitchFamily="66" charset="0"/>
              </a:rPr>
              <a:t>      12. Safety</a:t>
            </a:r>
          </a:p>
        </p:txBody>
      </p:sp>
      <p:sp>
        <p:nvSpPr>
          <p:cNvPr id="4" name="Rectangle 3"/>
          <p:cNvSpPr/>
          <p:nvPr/>
        </p:nvSpPr>
        <p:spPr>
          <a:xfrm>
            <a:off x="518615" y="955929"/>
            <a:ext cx="8488907" cy="5078313"/>
          </a:xfrm>
          <a:prstGeom prst="rect">
            <a:avLst/>
          </a:prstGeom>
        </p:spPr>
        <p:txBody>
          <a:bodyPr wrap="square">
            <a:spAutoFit/>
          </a:bodyPr>
          <a:lstStyle/>
          <a:p>
            <a:r>
              <a:rPr lang="en-US" sz="1800" b="1" dirty="0">
                <a:solidFill>
                  <a:prstClr val="black"/>
                </a:solidFill>
              </a:rPr>
              <a:t>Personnel working in the field are subject to many safety hazards. These can be minimized by considering the following: </a:t>
            </a:r>
          </a:p>
          <a:p>
            <a:endParaRPr lang="en-US" sz="1800" dirty="0">
              <a:solidFill>
                <a:prstClr val="black"/>
              </a:solidFill>
            </a:endParaRPr>
          </a:p>
          <a:p>
            <a:r>
              <a:rPr lang="en-US" sz="1800" b="1" dirty="0">
                <a:solidFill>
                  <a:srgbClr val="FF0000"/>
                </a:solidFill>
              </a:rPr>
              <a:t>Wear protective clothing provided: </a:t>
            </a:r>
            <a:r>
              <a:rPr lang="en-US" sz="1800" b="1" dirty="0">
                <a:solidFill>
                  <a:prstClr val="black"/>
                </a:solidFill>
              </a:rPr>
              <a:t>Long-sleeved shirts, long pants, and boots protects you from contact cuts, abrasions and stinging/biting insects.  </a:t>
            </a:r>
          </a:p>
          <a:p>
            <a:endParaRPr lang="en-US" sz="1800" b="1" dirty="0">
              <a:solidFill>
                <a:prstClr val="black"/>
              </a:solidFill>
            </a:endParaRPr>
          </a:p>
          <a:p>
            <a:r>
              <a:rPr lang="en-US" sz="1800" b="1" dirty="0">
                <a:solidFill>
                  <a:srgbClr val="FF0000"/>
                </a:solidFill>
              </a:rPr>
              <a:t>First Aid Kit</a:t>
            </a:r>
            <a:r>
              <a:rPr lang="en-US" sz="1800" dirty="0">
                <a:solidFill>
                  <a:srgbClr val="FF0000"/>
                </a:solidFill>
              </a:rPr>
              <a:t>: </a:t>
            </a:r>
            <a:r>
              <a:rPr lang="en-US" sz="1800" b="1" dirty="0">
                <a:solidFill>
                  <a:prstClr val="black"/>
                </a:solidFill>
              </a:rPr>
              <a:t>Any item used from the kit should be replaced as soon as possible. Contact the BFI Unit when replacement items are needed.  </a:t>
            </a:r>
          </a:p>
          <a:p>
            <a:endParaRPr lang="en-US" sz="1800" dirty="0">
              <a:solidFill>
                <a:prstClr val="black"/>
              </a:solidFill>
            </a:endParaRPr>
          </a:p>
          <a:p>
            <a:r>
              <a:rPr lang="en-US" sz="1800" b="1" dirty="0">
                <a:solidFill>
                  <a:srgbClr val="FF0000"/>
                </a:solidFill>
              </a:rPr>
              <a:t>Take shelter in bad weather: </a:t>
            </a:r>
            <a:r>
              <a:rPr lang="en-US" sz="1800" b="1" dirty="0">
                <a:solidFill>
                  <a:prstClr val="black"/>
                </a:solidFill>
              </a:rPr>
              <a:t>Wait till severe weather has passed before resuming work. </a:t>
            </a:r>
          </a:p>
          <a:p>
            <a:endParaRPr lang="en-US" sz="1800" dirty="0">
              <a:solidFill>
                <a:prstClr val="black"/>
              </a:solidFill>
            </a:endParaRPr>
          </a:p>
          <a:p>
            <a:r>
              <a:rPr lang="en-US" sz="1800" b="1" dirty="0">
                <a:solidFill>
                  <a:srgbClr val="FF0000"/>
                </a:solidFill>
              </a:rPr>
              <a:t>Protect from hot and humid condition. </a:t>
            </a:r>
            <a:r>
              <a:rPr lang="en-US" sz="1800" b="1" dirty="0">
                <a:solidFill>
                  <a:prstClr val="black"/>
                </a:solidFill>
              </a:rPr>
              <a:t>Ensure drink bottles are full prior to departing for the field and drink plenty of water to avoid dehydration on hot days.  </a:t>
            </a:r>
          </a:p>
          <a:p>
            <a:endParaRPr lang="en-US" sz="1800" dirty="0">
              <a:solidFill>
                <a:prstClr val="black"/>
              </a:solidFill>
            </a:endParaRPr>
          </a:p>
          <a:p>
            <a:r>
              <a:rPr lang="en-US" sz="1800" b="1" dirty="0">
                <a:solidFill>
                  <a:srgbClr val="FF0000"/>
                </a:solidFill>
              </a:rPr>
              <a:t>Information villagers and local community of your presence: </a:t>
            </a:r>
            <a:r>
              <a:rPr lang="en-US" sz="1800" b="1" dirty="0">
                <a:solidFill>
                  <a:prstClr val="black"/>
                </a:solidFill>
              </a:rPr>
              <a:t>Take information from nearby communities about the possible poor conditions and provide information on the objectives of the inventory to avoid misguided assumptions of the work.</a:t>
            </a:r>
          </a:p>
          <a:p>
            <a:endParaRPr lang="en-US" sz="1800" dirty="0">
              <a:solidFill>
                <a:prstClr val="black"/>
              </a:solidFill>
            </a:endParaRPr>
          </a:p>
        </p:txBody>
      </p:sp>
    </p:spTree>
    <p:extLst>
      <p:ext uri="{BB962C8B-B14F-4D97-AF65-F5344CB8AC3E}">
        <p14:creationId xmlns:p14="http://schemas.microsoft.com/office/powerpoint/2010/main" val="16561694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3543300" y="971550"/>
            <a:ext cx="1714500" cy="628650"/>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100" b="1" dirty="0"/>
              <a:t>Plot layout</a:t>
            </a:r>
            <a:endParaRPr lang="en-GB" sz="2100" b="1" dirty="0"/>
          </a:p>
        </p:txBody>
      </p:sp>
      <p:sp>
        <p:nvSpPr>
          <p:cNvPr id="7" name="Rectangle 6"/>
          <p:cNvSpPr/>
          <p:nvPr/>
        </p:nvSpPr>
        <p:spPr>
          <a:xfrm>
            <a:off x="628650" y="2386013"/>
            <a:ext cx="1714500" cy="2571750"/>
          </a:xfrm>
          <a:prstGeom prst="rect">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100" b="1" dirty="0"/>
              <a:t>Soil sampling</a:t>
            </a:r>
            <a:endParaRPr lang="en-GB" sz="2100" b="1" dirty="0"/>
          </a:p>
        </p:txBody>
      </p:sp>
      <p:sp>
        <p:nvSpPr>
          <p:cNvPr id="8" name="Rectangle 7"/>
          <p:cNvSpPr/>
          <p:nvPr/>
        </p:nvSpPr>
        <p:spPr>
          <a:xfrm>
            <a:off x="3543300" y="2386013"/>
            <a:ext cx="1785964" cy="628650"/>
          </a:xfrm>
          <a:prstGeom prst="rect">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100" b="1" dirty="0"/>
              <a:t>Reference point</a:t>
            </a:r>
            <a:endParaRPr lang="en-GB" sz="2100" b="1" dirty="0"/>
          </a:p>
        </p:txBody>
      </p:sp>
      <p:sp>
        <p:nvSpPr>
          <p:cNvPr id="9" name="Rectangle 8"/>
          <p:cNvSpPr/>
          <p:nvPr/>
        </p:nvSpPr>
        <p:spPr>
          <a:xfrm>
            <a:off x="3543300" y="3357563"/>
            <a:ext cx="1785964" cy="628650"/>
          </a:xfrm>
          <a:prstGeom prst="rect">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100" b="1" dirty="0"/>
              <a:t>Witness object</a:t>
            </a:r>
            <a:endParaRPr lang="en-GB" sz="2100" b="1" dirty="0"/>
          </a:p>
        </p:txBody>
      </p:sp>
      <p:sp>
        <p:nvSpPr>
          <p:cNvPr id="10" name="Rectangle 9"/>
          <p:cNvSpPr/>
          <p:nvPr/>
        </p:nvSpPr>
        <p:spPr>
          <a:xfrm>
            <a:off x="3543300" y="4343400"/>
            <a:ext cx="1785964" cy="628650"/>
          </a:xfrm>
          <a:prstGeom prst="rect">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100" b="1" dirty="0"/>
              <a:t>Tree measurement</a:t>
            </a:r>
            <a:endParaRPr lang="en-GB" sz="2100" b="1" dirty="0"/>
          </a:p>
        </p:txBody>
      </p:sp>
      <p:sp>
        <p:nvSpPr>
          <p:cNvPr id="11" name="Rectangle 10"/>
          <p:cNvSpPr/>
          <p:nvPr/>
        </p:nvSpPr>
        <p:spPr>
          <a:xfrm>
            <a:off x="7200900" y="2386013"/>
            <a:ext cx="1714500" cy="6286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100" b="1" dirty="0"/>
              <a:t>Land feature identification</a:t>
            </a:r>
            <a:endParaRPr lang="en-GB" sz="2100" b="1" dirty="0"/>
          </a:p>
        </p:txBody>
      </p:sp>
      <p:sp>
        <p:nvSpPr>
          <p:cNvPr id="12" name="Rectangle 11"/>
          <p:cNvSpPr/>
          <p:nvPr/>
        </p:nvSpPr>
        <p:spPr>
          <a:xfrm>
            <a:off x="7200900" y="3357563"/>
            <a:ext cx="1714500" cy="6286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100" b="1" dirty="0"/>
              <a:t>Land feature proportion</a:t>
            </a:r>
            <a:endParaRPr lang="en-GB" sz="2100" b="1" dirty="0"/>
          </a:p>
        </p:txBody>
      </p:sp>
      <p:sp>
        <p:nvSpPr>
          <p:cNvPr id="13" name="Rectangle 12"/>
          <p:cNvSpPr/>
          <p:nvPr/>
        </p:nvSpPr>
        <p:spPr>
          <a:xfrm>
            <a:off x="7200900" y="4329113"/>
            <a:ext cx="1714500" cy="6286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100" b="1" dirty="0"/>
              <a:t>Transect and s-plot</a:t>
            </a:r>
            <a:endParaRPr lang="en-GB" sz="2100" b="1" dirty="0"/>
          </a:p>
        </p:txBody>
      </p:sp>
      <p:cxnSp>
        <p:nvCxnSpPr>
          <p:cNvPr id="15" name="Straight Arrow Connector 14"/>
          <p:cNvCxnSpPr>
            <a:stCxn id="6" idx="2"/>
            <a:endCxn id="7" idx="0"/>
          </p:cNvCxnSpPr>
          <p:nvPr/>
        </p:nvCxnSpPr>
        <p:spPr>
          <a:xfrm flipH="1">
            <a:off x="1485900" y="1600200"/>
            <a:ext cx="2914650" cy="785813"/>
          </a:xfrm>
          <a:prstGeom prst="straightConnector1">
            <a:avLst/>
          </a:prstGeom>
          <a:ln w="50800">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a:stCxn id="6" idx="2"/>
            <a:endCxn id="8" idx="0"/>
          </p:cNvCxnSpPr>
          <p:nvPr/>
        </p:nvCxnSpPr>
        <p:spPr>
          <a:xfrm>
            <a:off x="4400550" y="1600200"/>
            <a:ext cx="35732" cy="785813"/>
          </a:xfrm>
          <a:prstGeom prst="straightConnector1">
            <a:avLst/>
          </a:prstGeom>
          <a:ln w="50800">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a:stCxn id="8" idx="2"/>
          </p:cNvCxnSpPr>
          <p:nvPr/>
        </p:nvCxnSpPr>
        <p:spPr>
          <a:xfrm flipH="1">
            <a:off x="4400550" y="3014663"/>
            <a:ext cx="35732" cy="342900"/>
          </a:xfrm>
          <a:prstGeom prst="straightConnector1">
            <a:avLst/>
          </a:prstGeom>
          <a:ln w="50800">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a:stCxn id="9" idx="2"/>
            <a:endCxn id="10" idx="0"/>
          </p:cNvCxnSpPr>
          <p:nvPr/>
        </p:nvCxnSpPr>
        <p:spPr>
          <a:xfrm>
            <a:off x="4436282" y="3986213"/>
            <a:ext cx="0" cy="357187"/>
          </a:xfrm>
          <a:prstGeom prst="straightConnector1">
            <a:avLst/>
          </a:prstGeom>
          <a:ln w="50800">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a:stCxn id="6" idx="2"/>
            <a:endCxn id="11" idx="0"/>
          </p:cNvCxnSpPr>
          <p:nvPr/>
        </p:nvCxnSpPr>
        <p:spPr>
          <a:xfrm>
            <a:off x="4400550" y="1600200"/>
            <a:ext cx="3657600" cy="785813"/>
          </a:xfrm>
          <a:prstGeom prst="straightConnector1">
            <a:avLst/>
          </a:prstGeom>
          <a:ln w="50800">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a:stCxn id="11" idx="2"/>
            <a:endCxn id="12" idx="0"/>
          </p:cNvCxnSpPr>
          <p:nvPr/>
        </p:nvCxnSpPr>
        <p:spPr>
          <a:xfrm>
            <a:off x="8058150" y="3014663"/>
            <a:ext cx="0" cy="342900"/>
          </a:xfrm>
          <a:prstGeom prst="straightConnector1">
            <a:avLst/>
          </a:prstGeom>
          <a:ln w="50800">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a:stCxn id="12" idx="2"/>
            <a:endCxn id="13" idx="0"/>
          </p:cNvCxnSpPr>
          <p:nvPr/>
        </p:nvCxnSpPr>
        <p:spPr>
          <a:xfrm>
            <a:off x="8058150" y="3986213"/>
            <a:ext cx="0" cy="342900"/>
          </a:xfrm>
          <a:prstGeom prst="straightConnector1">
            <a:avLst/>
          </a:prstGeom>
          <a:ln w="50800">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sp>
        <p:nvSpPr>
          <p:cNvPr id="38" name="Oval 37"/>
          <p:cNvSpPr/>
          <p:nvPr/>
        </p:nvSpPr>
        <p:spPr>
          <a:xfrm>
            <a:off x="228600" y="5079206"/>
            <a:ext cx="2286000" cy="8001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500" b="1" dirty="0"/>
              <a:t>Soils sampling tools+</a:t>
            </a:r>
          </a:p>
          <a:p>
            <a:pPr algn="ctr">
              <a:defRPr/>
            </a:pPr>
            <a:r>
              <a:rPr lang="en-US" sz="1500" b="1" u="sng" dirty="0"/>
              <a:t>paper form</a:t>
            </a:r>
            <a:endParaRPr lang="en-GB" sz="1500" b="1" u="sng" dirty="0"/>
          </a:p>
        </p:txBody>
      </p:sp>
      <p:sp>
        <p:nvSpPr>
          <p:cNvPr id="47" name="Oval 46"/>
          <p:cNvSpPr/>
          <p:nvPr/>
        </p:nvSpPr>
        <p:spPr>
          <a:xfrm>
            <a:off x="3257549" y="5079206"/>
            <a:ext cx="2333781" cy="8001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500" b="1" u="sng" dirty="0"/>
              <a:t>Tablet</a:t>
            </a:r>
            <a:r>
              <a:rPr lang="en-US" sz="1500" b="1" dirty="0"/>
              <a:t>, mirror compass, rangefinder, tape..</a:t>
            </a:r>
            <a:endParaRPr lang="en-GB" sz="1500" b="1" dirty="0"/>
          </a:p>
        </p:txBody>
      </p:sp>
      <p:sp>
        <p:nvSpPr>
          <p:cNvPr id="50" name="Rectangle 49"/>
          <p:cNvSpPr/>
          <p:nvPr/>
        </p:nvSpPr>
        <p:spPr>
          <a:xfrm rot="16200000">
            <a:off x="-914400" y="3471863"/>
            <a:ext cx="2571750" cy="400050"/>
          </a:xfrm>
          <a:prstGeom prst="rect">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100" b="1" dirty="0"/>
              <a:t>2 people</a:t>
            </a:r>
            <a:endParaRPr lang="en-GB" sz="2100" b="1" dirty="0"/>
          </a:p>
        </p:txBody>
      </p:sp>
      <p:sp>
        <p:nvSpPr>
          <p:cNvPr id="51" name="Rectangle 50"/>
          <p:cNvSpPr/>
          <p:nvPr/>
        </p:nvSpPr>
        <p:spPr>
          <a:xfrm rot="16200000">
            <a:off x="2000250" y="3471863"/>
            <a:ext cx="2571750" cy="400050"/>
          </a:xfrm>
          <a:prstGeom prst="rect">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100" b="1" dirty="0"/>
              <a:t>4 people</a:t>
            </a:r>
            <a:endParaRPr lang="en-GB" sz="2100" b="1" dirty="0"/>
          </a:p>
        </p:txBody>
      </p:sp>
      <p:sp>
        <p:nvSpPr>
          <p:cNvPr id="52" name="Rectangle 51"/>
          <p:cNvSpPr/>
          <p:nvPr/>
        </p:nvSpPr>
        <p:spPr>
          <a:xfrm rot="16200000">
            <a:off x="5664994" y="3486150"/>
            <a:ext cx="2571750" cy="4000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100" b="1" dirty="0"/>
              <a:t>1 person</a:t>
            </a:r>
            <a:endParaRPr lang="en-GB" sz="2100" b="1" dirty="0"/>
          </a:p>
        </p:txBody>
      </p:sp>
      <p:sp>
        <p:nvSpPr>
          <p:cNvPr id="48" name="Right Arrow 47"/>
          <p:cNvSpPr/>
          <p:nvPr/>
        </p:nvSpPr>
        <p:spPr>
          <a:xfrm rot="8643187">
            <a:off x="5044679" y="3501628"/>
            <a:ext cx="1806178" cy="105251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200" dirty="0"/>
          </a:p>
        </p:txBody>
      </p:sp>
      <p:sp>
        <p:nvSpPr>
          <p:cNvPr id="5143" name="TextBox 48"/>
          <p:cNvSpPr txBox="1">
            <a:spLocks noChangeArrowheads="1"/>
          </p:cNvSpPr>
          <p:nvPr/>
        </p:nvSpPr>
        <p:spPr bwMode="auto">
          <a:xfrm rot="-2214665">
            <a:off x="5257800" y="3631495"/>
            <a:ext cx="158829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en-US" sz="1800" b="1"/>
              <a:t>information on L.F.</a:t>
            </a:r>
            <a:endParaRPr lang="en-GB" altLang="en-US" sz="1800" b="1"/>
          </a:p>
        </p:txBody>
      </p:sp>
      <p:sp>
        <p:nvSpPr>
          <p:cNvPr id="54" name="Oval 53"/>
          <p:cNvSpPr/>
          <p:nvPr/>
        </p:nvSpPr>
        <p:spPr>
          <a:xfrm>
            <a:off x="6722269" y="5079206"/>
            <a:ext cx="2286000" cy="8001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500" b="1" u="sng" dirty="0"/>
              <a:t>Paper form </a:t>
            </a:r>
            <a:r>
              <a:rPr lang="en-US" sz="1500" b="1" dirty="0"/>
              <a:t>+ tape</a:t>
            </a:r>
            <a:endParaRPr lang="en-GB" sz="1500" b="1" dirty="0"/>
          </a:p>
        </p:txBody>
      </p:sp>
      <p:sp>
        <p:nvSpPr>
          <p:cNvPr id="25" name="TextBox 117"/>
          <p:cNvSpPr txBox="1">
            <a:spLocks noChangeArrowheads="1"/>
          </p:cNvSpPr>
          <p:nvPr/>
        </p:nvSpPr>
        <p:spPr bwMode="auto">
          <a:xfrm>
            <a:off x="160420" y="0"/>
            <a:ext cx="70104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a:solidFill>
                  <a:schemeClr val="tx1"/>
                </a:solidFill>
                <a:latin typeface="Calibri" pitchFamily="34" charset="0"/>
              </a:defRPr>
            </a:lvl1pPr>
            <a:lvl2pPr marL="742950" indent="-285750">
              <a:defRPr sz="1600">
                <a:solidFill>
                  <a:schemeClr val="tx1"/>
                </a:solidFill>
                <a:latin typeface="Calibri" pitchFamily="34" charset="0"/>
              </a:defRPr>
            </a:lvl2pPr>
            <a:lvl3pPr marL="1143000" indent="-228600">
              <a:defRPr sz="1600">
                <a:solidFill>
                  <a:schemeClr val="tx1"/>
                </a:solidFill>
                <a:latin typeface="Calibri" pitchFamily="34" charset="0"/>
              </a:defRPr>
            </a:lvl3pPr>
            <a:lvl4pPr marL="1600200" indent="-228600">
              <a:defRPr sz="1600">
                <a:solidFill>
                  <a:schemeClr val="tx1"/>
                </a:solidFill>
                <a:latin typeface="Calibri" pitchFamily="34" charset="0"/>
              </a:defRPr>
            </a:lvl4pPr>
            <a:lvl5pPr marL="2057400" indent="-228600">
              <a:defRPr sz="1600">
                <a:solidFill>
                  <a:schemeClr val="tx1"/>
                </a:solidFill>
                <a:latin typeface="Calibri" pitchFamily="34" charset="0"/>
              </a:defRPr>
            </a:lvl5pPr>
            <a:lvl6pPr marL="2514600" indent="-228600" defTabSz="812800" fontAlgn="base">
              <a:spcBef>
                <a:spcPct val="0"/>
              </a:spcBef>
              <a:spcAft>
                <a:spcPct val="0"/>
              </a:spcAft>
              <a:defRPr sz="1600">
                <a:solidFill>
                  <a:schemeClr val="tx1"/>
                </a:solidFill>
                <a:latin typeface="Calibri" pitchFamily="34" charset="0"/>
              </a:defRPr>
            </a:lvl6pPr>
            <a:lvl7pPr marL="2971800" indent="-228600" defTabSz="812800" fontAlgn="base">
              <a:spcBef>
                <a:spcPct val="0"/>
              </a:spcBef>
              <a:spcAft>
                <a:spcPct val="0"/>
              </a:spcAft>
              <a:defRPr sz="1600">
                <a:solidFill>
                  <a:schemeClr val="tx1"/>
                </a:solidFill>
                <a:latin typeface="Calibri" pitchFamily="34" charset="0"/>
              </a:defRPr>
            </a:lvl7pPr>
            <a:lvl8pPr marL="3429000" indent="-228600" defTabSz="812800" fontAlgn="base">
              <a:spcBef>
                <a:spcPct val="0"/>
              </a:spcBef>
              <a:spcAft>
                <a:spcPct val="0"/>
              </a:spcAft>
              <a:defRPr sz="1600">
                <a:solidFill>
                  <a:schemeClr val="tx1"/>
                </a:solidFill>
                <a:latin typeface="Calibri" pitchFamily="34" charset="0"/>
              </a:defRPr>
            </a:lvl8pPr>
            <a:lvl9pPr marL="3886200" indent="-228600" defTabSz="812800" fontAlgn="base">
              <a:spcBef>
                <a:spcPct val="0"/>
              </a:spcBef>
              <a:spcAft>
                <a:spcPct val="0"/>
              </a:spcAft>
              <a:defRPr sz="1600">
                <a:solidFill>
                  <a:schemeClr val="tx1"/>
                </a:solidFill>
                <a:latin typeface="Calibri" pitchFamily="34" charset="0"/>
              </a:defRPr>
            </a:lvl9pPr>
          </a:lstStyle>
          <a:p>
            <a:r>
              <a:rPr lang="en-US" altLang="en-US" sz="4000" b="1" dirty="0">
                <a:latin typeface="Bradley Hand ITC" pitchFamily="66" charset="0"/>
              </a:rPr>
              <a:t>13. Organization in the field</a:t>
            </a:r>
          </a:p>
        </p:txBody>
      </p:sp>
      <p:sp>
        <p:nvSpPr>
          <p:cNvPr id="2" name="TextBox 1"/>
          <p:cNvSpPr txBox="1"/>
          <p:nvPr/>
        </p:nvSpPr>
        <p:spPr>
          <a:xfrm>
            <a:off x="890337" y="6031832"/>
            <a:ext cx="8117932" cy="707886"/>
          </a:xfrm>
          <a:prstGeom prst="rect">
            <a:avLst/>
          </a:prstGeom>
          <a:noFill/>
        </p:spPr>
        <p:txBody>
          <a:bodyPr wrap="square" rtlCol="0">
            <a:spAutoFit/>
          </a:bodyPr>
          <a:lstStyle/>
          <a:p>
            <a:r>
              <a:rPr lang="en-US" sz="2000" dirty="0"/>
              <a:t>You have many different options to be adapted depending on the circumstances</a:t>
            </a:r>
          </a:p>
        </p:txBody>
      </p:sp>
    </p:spTree>
    <p:extLst>
      <p:ext uri="{BB962C8B-B14F-4D97-AF65-F5344CB8AC3E}">
        <p14:creationId xmlns:p14="http://schemas.microsoft.com/office/powerpoint/2010/main" val="3585493655"/>
      </p:ext>
    </p:extLst>
  </p:cSld>
  <p:clrMapOvr>
    <a:masterClrMapping/>
  </p:clrMapOvr>
  <p:transition spd="med">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350" y="18458"/>
            <a:ext cx="9137650" cy="683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16"/>
          <p:cNvSpPr txBox="1">
            <a:spLocks noChangeArrowheads="1"/>
          </p:cNvSpPr>
          <p:nvPr/>
        </p:nvSpPr>
        <p:spPr bwMode="auto">
          <a:xfrm>
            <a:off x="3174" y="154415"/>
            <a:ext cx="914082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600">
                <a:solidFill>
                  <a:schemeClr val="tx1"/>
                </a:solidFill>
                <a:latin typeface="Calibri" pitchFamily="34" charset="0"/>
              </a:defRPr>
            </a:lvl1pPr>
            <a:lvl2pPr marL="742950" indent="-285750">
              <a:defRPr sz="1600">
                <a:solidFill>
                  <a:schemeClr val="tx1"/>
                </a:solidFill>
                <a:latin typeface="Calibri" pitchFamily="34" charset="0"/>
              </a:defRPr>
            </a:lvl2pPr>
            <a:lvl3pPr marL="1143000" indent="-228600">
              <a:defRPr sz="1600">
                <a:solidFill>
                  <a:schemeClr val="tx1"/>
                </a:solidFill>
                <a:latin typeface="Calibri" pitchFamily="34" charset="0"/>
              </a:defRPr>
            </a:lvl3pPr>
            <a:lvl4pPr marL="1600200" indent="-228600">
              <a:defRPr sz="1600">
                <a:solidFill>
                  <a:schemeClr val="tx1"/>
                </a:solidFill>
                <a:latin typeface="Calibri" pitchFamily="34" charset="0"/>
              </a:defRPr>
            </a:lvl4pPr>
            <a:lvl5pPr marL="2057400" indent="-228600">
              <a:defRPr sz="1600">
                <a:solidFill>
                  <a:schemeClr val="tx1"/>
                </a:solidFill>
                <a:latin typeface="Calibri" pitchFamily="34" charset="0"/>
              </a:defRPr>
            </a:lvl5pPr>
            <a:lvl6pPr marL="2514600" indent="-228600" defTabSz="812800" fontAlgn="base">
              <a:spcBef>
                <a:spcPct val="0"/>
              </a:spcBef>
              <a:spcAft>
                <a:spcPct val="0"/>
              </a:spcAft>
              <a:defRPr sz="1600">
                <a:solidFill>
                  <a:schemeClr val="tx1"/>
                </a:solidFill>
                <a:latin typeface="Calibri" pitchFamily="34" charset="0"/>
              </a:defRPr>
            </a:lvl6pPr>
            <a:lvl7pPr marL="2971800" indent="-228600" defTabSz="812800" fontAlgn="base">
              <a:spcBef>
                <a:spcPct val="0"/>
              </a:spcBef>
              <a:spcAft>
                <a:spcPct val="0"/>
              </a:spcAft>
              <a:defRPr sz="1600">
                <a:solidFill>
                  <a:schemeClr val="tx1"/>
                </a:solidFill>
                <a:latin typeface="Calibri" pitchFamily="34" charset="0"/>
              </a:defRPr>
            </a:lvl7pPr>
            <a:lvl8pPr marL="3429000" indent="-228600" defTabSz="812800" fontAlgn="base">
              <a:spcBef>
                <a:spcPct val="0"/>
              </a:spcBef>
              <a:spcAft>
                <a:spcPct val="0"/>
              </a:spcAft>
              <a:defRPr sz="1600">
                <a:solidFill>
                  <a:schemeClr val="tx1"/>
                </a:solidFill>
                <a:latin typeface="Calibri" pitchFamily="34" charset="0"/>
              </a:defRPr>
            </a:lvl8pPr>
            <a:lvl9pPr marL="3886200" indent="-228600" defTabSz="812800" fontAlgn="base">
              <a:spcBef>
                <a:spcPct val="0"/>
              </a:spcBef>
              <a:spcAft>
                <a:spcPct val="0"/>
              </a:spcAft>
              <a:defRPr sz="1600">
                <a:solidFill>
                  <a:schemeClr val="tx1"/>
                </a:solidFill>
                <a:latin typeface="Calibri" pitchFamily="34" charset="0"/>
              </a:defRPr>
            </a:lvl9pPr>
          </a:lstStyle>
          <a:p>
            <a:r>
              <a:rPr lang="en-US" altLang="en-US" sz="4000" b="1" dirty="0">
                <a:solidFill>
                  <a:prstClr val="black"/>
                </a:solidFill>
                <a:latin typeface="Bradley Hand ITC" pitchFamily="66" charset="0"/>
              </a:rPr>
              <a:t>14. Target</a:t>
            </a:r>
          </a:p>
        </p:txBody>
      </p:sp>
      <p:sp>
        <p:nvSpPr>
          <p:cNvPr id="2" name="TextBox 1"/>
          <p:cNvSpPr txBox="1"/>
          <p:nvPr/>
        </p:nvSpPr>
        <p:spPr>
          <a:xfrm>
            <a:off x="1139792" y="898925"/>
            <a:ext cx="7260609" cy="523220"/>
          </a:xfrm>
          <a:prstGeom prst="rect">
            <a:avLst/>
          </a:prstGeom>
          <a:noFill/>
        </p:spPr>
        <p:txBody>
          <a:bodyPr wrap="square" rtlCol="0">
            <a:spAutoFit/>
          </a:bodyPr>
          <a:lstStyle/>
          <a:p>
            <a:r>
              <a:rPr lang="en-US" sz="2800" dirty="0">
                <a:solidFill>
                  <a:prstClr val="black"/>
                </a:solidFill>
              </a:rPr>
              <a:t>One plot needs to be measured in one day</a:t>
            </a:r>
          </a:p>
        </p:txBody>
      </p:sp>
      <p:sp>
        <p:nvSpPr>
          <p:cNvPr id="6" name="TextBox 5"/>
          <p:cNvSpPr txBox="1"/>
          <p:nvPr/>
        </p:nvSpPr>
        <p:spPr>
          <a:xfrm>
            <a:off x="862706" y="1773391"/>
            <a:ext cx="2880610" cy="338554"/>
          </a:xfrm>
          <a:prstGeom prst="rect">
            <a:avLst/>
          </a:prstGeom>
          <a:noFill/>
        </p:spPr>
        <p:txBody>
          <a:bodyPr wrap="square" rtlCol="0">
            <a:spAutoFit/>
          </a:bodyPr>
          <a:lstStyle/>
          <a:p>
            <a:pPr algn="ctr"/>
            <a:r>
              <a:rPr lang="en-US" dirty="0"/>
              <a:t>SUNDARBANS ZONE</a:t>
            </a:r>
          </a:p>
        </p:txBody>
      </p:sp>
      <p:sp>
        <p:nvSpPr>
          <p:cNvPr id="8" name="TextBox 7"/>
          <p:cNvSpPr txBox="1"/>
          <p:nvPr/>
        </p:nvSpPr>
        <p:spPr>
          <a:xfrm>
            <a:off x="4915457" y="1778757"/>
            <a:ext cx="2880610" cy="338554"/>
          </a:xfrm>
          <a:prstGeom prst="rect">
            <a:avLst/>
          </a:prstGeom>
          <a:noFill/>
        </p:spPr>
        <p:txBody>
          <a:bodyPr wrap="square" rtlCol="0">
            <a:spAutoFit/>
          </a:bodyPr>
          <a:lstStyle/>
          <a:p>
            <a:pPr algn="ctr"/>
            <a:r>
              <a:rPr lang="en-US" dirty="0"/>
              <a:t>OTHER ZONES</a:t>
            </a:r>
          </a:p>
        </p:txBody>
      </p:sp>
      <p:grpSp>
        <p:nvGrpSpPr>
          <p:cNvPr id="7" name="Group 6"/>
          <p:cNvGrpSpPr/>
          <p:nvPr/>
        </p:nvGrpSpPr>
        <p:grpSpPr>
          <a:xfrm>
            <a:off x="4714380" y="2369197"/>
            <a:ext cx="3159133" cy="3230922"/>
            <a:chOff x="1000341" y="2526974"/>
            <a:chExt cx="3159133" cy="3230922"/>
          </a:xfrm>
        </p:grpSpPr>
        <p:cxnSp>
          <p:nvCxnSpPr>
            <p:cNvPr id="9" name="Straight Connector 8"/>
            <p:cNvCxnSpPr>
              <a:stCxn id="28" idx="6"/>
            </p:cNvCxnSpPr>
            <p:nvPr/>
          </p:nvCxnSpPr>
          <p:spPr>
            <a:xfrm flipV="1">
              <a:off x="1923986" y="4147423"/>
              <a:ext cx="1433155" cy="549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V="1">
              <a:off x="2581079" y="3356827"/>
              <a:ext cx="3012" cy="1592173"/>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2" name="Oval 11"/>
            <p:cNvSpPr/>
            <p:nvPr/>
          </p:nvSpPr>
          <p:spPr>
            <a:xfrm>
              <a:off x="2978145" y="3741145"/>
              <a:ext cx="771043" cy="790596"/>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13" name="Oval 12"/>
            <p:cNvSpPr/>
            <p:nvPr/>
          </p:nvSpPr>
          <p:spPr>
            <a:xfrm>
              <a:off x="3234156" y="4010167"/>
              <a:ext cx="245971" cy="263532"/>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14" name="Oval 13"/>
            <p:cNvSpPr/>
            <p:nvPr/>
          </p:nvSpPr>
          <p:spPr>
            <a:xfrm>
              <a:off x="3382240" y="4089227"/>
              <a:ext cx="96380" cy="105413"/>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cxnSp>
          <p:nvCxnSpPr>
            <p:cNvPr id="15" name="Straight Connector 14"/>
            <p:cNvCxnSpPr>
              <a:stCxn id="13" idx="3"/>
              <a:endCxn id="13" idx="7"/>
            </p:cNvCxnSpPr>
            <p:nvPr/>
          </p:nvCxnSpPr>
          <p:spPr>
            <a:xfrm flipV="1">
              <a:off x="3270177" y="4048760"/>
              <a:ext cx="173928" cy="18634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a:stCxn id="13" idx="1"/>
              <a:endCxn id="13" idx="5"/>
            </p:cNvCxnSpPr>
            <p:nvPr/>
          </p:nvCxnSpPr>
          <p:spPr>
            <a:xfrm>
              <a:off x="3270177" y="4048760"/>
              <a:ext cx="173928" cy="18634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Oval 16"/>
            <p:cNvSpPr/>
            <p:nvPr/>
          </p:nvSpPr>
          <p:spPr>
            <a:xfrm>
              <a:off x="2205095" y="2956039"/>
              <a:ext cx="771043" cy="790596"/>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18" name="Oval 17"/>
            <p:cNvSpPr/>
            <p:nvPr/>
          </p:nvSpPr>
          <p:spPr>
            <a:xfrm>
              <a:off x="2461105" y="3225061"/>
              <a:ext cx="245971" cy="263532"/>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19" name="Oval 18"/>
            <p:cNvSpPr/>
            <p:nvPr/>
          </p:nvSpPr>
          <p:spPr>
            <a:xfrm>
              <a:off x="2609190" y="3304121"/>
              <a:ext cx="96380" cy="105413"/>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cxnSp>
          <p:nvCxnSpPr>
            <p:cNvPr id="20" name="Straight Connector 19"/>
            <p:cNvCxnSpPr>
              <a:stCxn id="18" idx="3"/>
              <a:endCxn id="18" idx="7"/>
            </p:cNvCxnSpPr>
            <p:nvPr/>
          </p:nvCxnSpPr>
          <p:spPr>
            <a:xfrm flipV="1">
              <a:off x="2497127" y="3263654"/>
              <a:ext cx="173928" cy="18634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a:stCxn id="18" idx="1"/>
              <a:endCxn id="18" idx="5"/>
            </p:cNvCxnSpPr>
            <p:nvPr/>
          </p:nvCxnSpPr>
          <p:spPr>
            <a:xfrm>
              <a:off x="2497127" y="3263654"/>
              <a:ext cx="173928" cy="18634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Oval 21"/>
            <p:cNvSpPr/>
            <p:nvPr/>
          </p:nvSpPr>
          <p:spPr>
            <a:xfrm>
              <a:off x="2200075" y="3752125"/>
              <a:ext cx="771043" cy="790596"/>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23" name="Oval 22"/>
            <p:cNvSpPr/>
            <p:nvPr/>
          </p:nvSpPr>
          <p:spPr>
            <a:xfrm>
              <a:off x="2456085" y="4021148"/>
              <a:ext cx="245971" cy="263532"/>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24" name="Oval 23"/>
            <p:cNvSpPr/>
            <p:nvPr/>
          </p:nvSpPr>
          <p:spPr>
            <a:xfrm>
              <a:off x="2604170" y="4100207"/>
              <a:ext cx="96380" cy="105413"/>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cxnSp>
          <p:nvCxnSpPr>
            <p:cNvPr id="25" name="Straight Connector 24"/>
            <p:cNvCxnSpPr>
              <a:stCxn id="23" idx="3"/>
              <a:endCxn id="23" idx="7"/>
            </p:cNvCxnSpPr>
            <p:nvPr/>
          </p:nvCxnSpPr>
          <p:spPr>
            <a:xfrm flipV="1">
              <a:off x="2492107" y="4059741"/>
              <a:ext cx="173928" cy="18634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a:stCxn id="23" idx="1"/>
              <a:endCxn id="23" idx="5"/>
            </p:cNvCxnSpPr>
            <p:nvPr/>
          </p:nvCxnSpPr>
          <p:spPr>
            <a:xfrm>
              <a:off x="2492107" y="4059741"/>
              <a:ext cx="173928" cy="18634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Oval 26"/>
            <p:cNvSpPr/>
            <p:nvPr/>
          </p:nvSpPr>
          <p:spPr>
            <a:xfrm>
              <a:off x="1422005" y="3752125"/>
              <a:ext cx="771043" cy="790596"/>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28" name="Oval 27"/>
            <p:cNvSpPr/>
            <p:nvPr/>
          </p:nvSpPr>
          <p:spPr>
            <a:xfrm>
              <a:off x="1678015" y="4021148"/>
              <a:ext cx="245971" cy="263532"/>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29" name="Oval 28"/>
            <p:cNvSpPr/>
            <p:nvPr/>
          </p:nvSpPr>
          <p:spPr>
            <a:xfrm>
              <a:off x="1826100" y="4100207"/>
              <a:ext cx="96380" cy="105413"/>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cxnSp>
          <p:nvCxnSpPr>
            <p:cNvPr id="30" name="Straight Connector 29"/>
            <p:cNvCxnSpPr>
              <a:stCxn id="28" idx="3"/>
              <a:endCxn id="28" idx="7"/>
            </p:cNvCxnSpPr>
            <p:nvPr/>
          </p:nvCxnSpPr>
          <p:spPr>
            <a:xfrm flipV="1">
              <a:off x="1714036" y="4059741"/>
              <a:ext cx="173928" cy="18634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a:stCxn id="28" idx="1"/>
              <a:endCxn id="28" idx="5"/>
            </p:cNvCxnSpPr>
            <p:nvPr/>
          </p:nvCxnSpPr>
          <p:spPr>
            <a:xfrm>
              <a:off x="1714036" y="4059741"/>
              <a:ext cx="173928" cy="18634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Oval 31"/>
            <p:cNvSpPr/>
            <p:nvPr/>
          </p:nvSpPr>
          <p:spPr>
            <a:xfrm>
              <a:off x="2202083" y="4548212"/>
              <a:ext cx="771043" cy="790596"/>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33" name="Oval 32"/>
            <p:cNvSpPr/>
            <p:nvPr/>
          </p:nvSpPr>
          <p:spPr>
            <a:xfrm>
              <a:off x="2458093" y="4817234"/>
              <a:ext cx="245971" cy="263532"/>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34" name="Oval 33"/>
            <p:cNvSpPr/>
            <p:nvPr/>
          </p:nvSpPr>
          <p:spPr>
            <a:xfrm>
              <a:off x="2606178" y="4896294"/>
              <a:ext cx="96380" cy="105413"/>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cxnSp>
          <p:nvCxnSpPr>
            <p:cNvPr id="35" name="Straight Connector 34"/>
            <p:cNvCxnSpPr>
              <a:stCxn id="33" idx="3"/>
              <a:endCxn id="33" idx="7"/>
            </p:cNvCxnSpPr>
            <p:nvPr/>
          </p:nvCxnSpPr>
          <p:spPr>
            <a:xfrm flipV="1">
              <a:off x="2494115" y="4855827"/>
              <a:ext cx="173928" cy="18634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a:stCxn id="33" idx="1"/>
              <a:endCxn id="33" idx="5"/>
            </p:cNvCxnSpPr>
            <p:nvPr/>
          </p:nvCxnSpPr>
          <p:spPr>
            <a:xfrm>
              <a:off x="2494115" y="4855827"/>
              <a:ext cx="173928" cy="18634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Oval 37"/>
            <p:cNvSpPr/>
            <p:nvPr/>
          </p:nvSpPr>
          <p:spPr>
            <a:xfrm>
              <a:off x="2464041" y="4019693"/>
              <a:ext cx="228174" cy="263532"/>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000" dirty="0"/>
                <a:t>1</a:t>
              </a:r>
            </a:p>
          </p:txBody>
        </p:sp>
        <p:sp>
          <p:nvSpPr>
            <p:cNvPr id="39" name="Oval 38"/>
            <p:cNvSpPr/>
            <p:nvPr/>
          </p:nvSpPr>
          <p:spPr>
            <a:xfrm>
              <a:off x="2473504" y="3225061"/>
              <a:ext cx="220872" cy="256212"/>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000" dirty="0"/>
                <a:t>2</a:t>
              </a:r>
            </a:p>
          </p:txBody>
        </p:sp>
        <p:sp>
          <p:nvSpPr>
            <p:cNvPr id="40" name="Oval 39"/>
            <p:cNvSpPr/>
            <p:nvPr/>
          </p:nvSpPr>
          <p:spPr>
            <a:xfrm>
              <a:off x="3234156" y="4010167"/>
              <a:ext cx="245971" cy="248891"/>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000" dirty="0"/>
                <a:t>3</a:t>
              </a:r>
            </a:p>
          </p:txBody>
        </p:sp>
        <p:sp>
          <p:nvSpPr>
            <p:cNvPr id="41" name="Oval 40"/>
            <p:cNvSpPr/>
            <p:nvPr/>
          </p:nvSpPr>
          <p:spPr>
            <a:xfrm>
              <a:off x="2454515" y="4817234"/>
              <a:ext cx="246035" cy="252551"/>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000" dirty="0"/>
                <a:t>4</a:t>
              </a:r>
            </a:p>
          </p:txBody>
        </p:sp>
        <p:sp>
          <p:nvSpPr>
            <p:cNvPr id="42" name="Oval 41"/>
            <p:cNvSpPr/>
            <p:nvPr/>
          </p:nvSpPr>
          <p:spPr>
            <a:xfrm>
              <a:off x="1690716" y="4031720"/>
              <a:ext cx="227838" cy="245648"/>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000" dirty="0"/>
                <a:t>5</a:t>
              </a:r>
            </a:p>
          </p:txBody>
        </p:sp>
        <p:sp>
          <p:nvSpPr>
            <p:cNvPr id="43" name="Down Arrow 42"/>
            <p:cNvSpPr/>
            <p:nvPr/>
          </p:nvSpPr>
          <p:spPr>
            <a:xfrm flipV="1">
              <a:off x="2539079" y="2526974"/>
              <a:ext cx="100396" cy="228303"/>
            </a:xfrm>
            <a:prstGeom prst="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44" name="TextBox 43"/>
            <p:cNvSpPr txBox="1"/>
            <p:nvPr/>
          </p:nvSpPr>
          <p:spPr>
            <a:xfrm>
              <a:off x="2467849" y="2740637"/>
              <a:ext cx="314575" cy="246221"/>
            </a:xfrm>
            <a:prstGeom prst="rect">
              <a:avLst/>
            </a:prstGeom>
            <a:noFill/>
          </p:spPr>
          <p:txBody>
            <a:bodyPr wrap="square" rtlCol="0">
              <a:spAutoFit/>
            </a:bodyPr>
            <a:lstStyle/>
            <a:p>
              <a:r>
                <a:rPr lang="en-US" sz="1000" b="1" dirty="0"/>
                <a:t>N</a:t>
              </a:r>
            </a:p>
          </p:txBody>
        </p:sp>
        <p:sp>
          <p:nvSpPr>
            <p:cNvPr id="45" name="Down Arrow 44"/>
            <p:cNvSpPr/>
            <p:nvPr/>
          </p:nvSpPr>
          <p:spPr>
            <a:xfrm rot="10800000" flipV="1">
              <a:off x="2541027" y="5529593"/>
              <a:ext cx="100396" cy="228303"/>
            </a:xfrm>
            <a:prstGeom prst="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46" name="Down Arrow 45"/>
            <p:cNvSpPr/>
            <p:nvPr/>
          </p:nvSpPr>
          <p:spPr>
            <a:xfrm rot="5400000" flipV="1">
              <a:off x="4000201" y="4053049"/>
              <a:ext cx="109805" cy="208741"/>
            </a:xfrm>
            <a:prstGeom prst="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47" name="TextBox 46"/>
            <p:cNvSpPr txBox="1"/>
            <p:nvPr/>
          </p:nvSpPr>
          <p:spPr>
            <a:xfrm>
              <a:off x="3707056" y="4032855"/>
              <a:ext cx="314575" cy="246221"/>
            </a:xfrm>
            <a:prstGeom prst="rect">
              <a:avLst/>
            </a:prstGeom>
            <a:noFill/>
          </p:spPr>
          <p:txBody>
            <a:bodyPr wrap="square" rtlCol="0">
              <a:spAutoFit/>
            </a:bodyPr>
            <a:lstStyle/>
            <a:p>
              <a:r>
                <a:rPr lang="en-US" sz="1000" b="1" dirty="0"/>
                <a:t>E</a:t>
              </a:r>
            </a:p>
          </p:txBody>
        </p:sp>
        <p:sp>
          <p:nvSpPr>
            <p:cNvPr id="48" name="Down Arrow 47"/>
            <p:cNvSpPr/>
            <p:nvPr/>
          </p:nvSpPr>
          <p:spPr>
            <a:xfrm rot="16200000" flipV="1">
              <a:off x="1049809" y="4045729"/>
              <a:ext cx="109805" cy="208741"/>
            </a:xfrm>
            <a:prstGeom prst="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49" name="TextBox 48"/>
            <p:cNvSpPr txBox="1"/>
            <p:nvPr/>
          </p:nvSpPr>
          <p:spPr>
            <a:xfrm>
              <a:off x="1172449" y="4037321"/>
              <a:ext cx="314575" cy="246221"/>
            </a:xfrm>
            <a:prstGeom prst="rect">
              <a:avLst/>
            </a:prstGeom>
            <a:noFill/>
          </p:spPr>
          <p:txBody>
            <a:bodyPr wrap="square" rtlCol="0">
              <a:spAutoFit/>
            </a:bodyPr>
            <a:lstStyle/>
            <a:p>
              <a:r>
                <a:rPr lang="en-US" sz="1000" b="1" dirty="0"/>
                <a:t>W</a:t>
              </a:r>
            </a:p>
          </p:txBody>
        </p:sp>
        <p:sp>
          <p:nvSpPr>
            <p:cNvPr id="50" name="TextBox 49"/>
            <p:cNvSpPr txBox="1"/>
            <p:nvPr/>
          </p:nvSpPr>
          <p:spPr>
            <a:xfrm>
              <a:off x="2473749" y="5305561"/>
              <a:ext cx="314575" cy="246221"/>
            </a:xfrm>
            <a:prstGeom prst="rect">
              <a:avLst/>
            </a:prstGeom>
            <a:noFill/>
          </p:spPr>
          <p:txBody>
            <a:bodyPr wrap="square" rtlCol="0">
              <a:spAutoFit/>
            </a:bodyPr>
            <a:lstStyle/>
            <a:p>
              <a:r>
                <a:rPr lang="en-US" sz="1000" b="1" dirty="0"/>
                <a:t>S</a:t>
              </a:r>
            </a:p>
          </p:txBody>
        </p:sp>
      </p:grpSp>
      <p:grpSp>
        <p:nvGrpSpPr>
          <p:cNvPr id="78" name="Group 77"/>
          <p:cNvGrpSpPr/>
          <p:nvPr/>
        </p:nvGrpSpPr>
        <p:grpSpPr>
          <a:xfrm>
            <a:off x="1746194" y="2419119"/>
            <a:ext cx="1959399" cy="2015747"/>
            <a:chOff x="5833545" y="2525606"/>
            <a:chExt cx="1959399" cy="2015747"/>
          </a:xfrm>
        </p:grpSpPr>
        <p:cxnSp>
          <p:nvCxnSpPr>
            <p:cNvPr id="51" name="Straight Connector 50"/>
            <p:cNvCxnSpPr>
              <a:stCxn id="69" idx="6"/>
            </p:cNvCxnSpPr>
            <p:nvPr/>
          </p:nvCxnSpPr>
          <p:spPr>
            <a:xfrm flipV="1">
              <a:off x="6325685" y="4146055"/>
              <a:ext cx="664926" cy="403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a:stCxn id="69" idx="0"/>
            </p:cNvCxnSpPr>
            <p:nvPr/>
          </p:nvCxnSpPr>
          <p:spPr>
            <a:xfrm flipV="1">
              <a:off x="6211598" y="3355460"/>
              <a:ext cx="5963" cy="66286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3" name="Oval 52"/>
            <p:cNvSpPr/>
            <p:nvPr/>
          </p:nvSpPr>
          <p:spPr>
            <a:xfrm>
              <a:off x="6611615" y="3739777"/>
              <a:ext cx="771043" cy="790596"/>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54" name="Oval 53"/>
            <p:cNvSpPr/>
            <p:nvPr/>
          </p:nvSpPr>
          <p:spPr>
            <a:xfrm>
              <a:off x="6867626" y="4008799"/>
              <a:ext cx="245971" cy="263532"/>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55" name="Oval 54"/>
            <p:cNvSpPr/>
            <p:nvPr/>
          </p:nvSpPr>
          <p:spPr>
            <a:xfrm>
              <a:off x="7015710" y="4087859"/>
              <a:ext cx="96380" cy="105413"/>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cxnSp>
          <p:nvCxnSpPr>
            <p:cNvPr id="56" name="Straight Connector 55"/>
            <p:cNvCxnSpPr>
              <a:stCxn id="54" idx="3"/>
              <a:endCxn id="54" idx="7"/>
            </p:cNvCxnSpPr>
            <p:nvPr/>
          </p:nvCxnSpPr>
          <p:spPr>
            <a:xfrm flipV="1">
              <a:off x="6903647" y="4047392"/>
              <a:ext cx="173928" cy="18634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a:stCxn id="54" idx="1"/>
              <a:endCxn id="54" idx="5"/>
            </p:cNvCxnSpPr>
            <p:nvPr/>
          </p:nvCxnSpPr>
          <p:spPr>
            <a:xfrm>
              <a:off x="6903647" y="4047392"/>
              <a:ext cx="173928" cy="18634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
          <p:nvSpPr>
            <p:cNvPr id="58" name="Oval 57"/>
            <p:cNvSpPr/>
            <p:nvPr/>
          </p:nvSpPr>
          <p:spPr>
            <a:xfrm>
              <a:off x="5838565" y="2954671"/>
              <a:ext cx="771043" cy="790596"/>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59" name="Oval 58"/>
            <p:cNvSpPr/>
            <p:nvPr/>
          </p:nvSpPr>
          <p:spPr>
            <a:xfrm>
              <a:off x="6094575" y="3223693"/>
              <a:ext cx="245971" cy="263532"/>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60" name="Oval 59"/>
            <p:cNvSpPr/>
            <p:nvPr/>
          </p:nvSpPr>
          <p:spPr>
            <a:xfrm>
              <a:off x="6242660" y="3302753"/>
              <a:ext cx="96380" cy="105413"/>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cxnSp>
          <p:nvCxnSpPr>
            <p:cNvPr id="61" name="Straight Connector 60"/>
            <p:cNvCxnSpPr>
              <a:stCxn id="59" idx="3"/>
              <a:endCxn id="59" idx="7"/>
            </p:cNvCxnSpPr>
            <p:nvPr/>
          </p:nvCxnSpPr>
          <p:spPr>
            <a:xfrm flipV="1">
              <a:off x="6130597" y="3262286"/>
              <a:ext cx="173928" cy="18634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a:stCxn id="59" idx="1"/>
              <a:endCxn id="59" idx="5"/>
            </p:cNvCxnSpPr>
            <p:nvPr/>
          </p:nvCxnSpPr>
          <p:spPr>
            <a:xfrm>
              <a:off x="6130597" y="3262286"/>
              <a:ext cx="173928" cy="18634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
          <p:nvSpPr>
            <p:cNvPr id="63" name="Oval 62"/>
            <p:cNvSpPr/>
            <p:nvPr/>
          </p:nvSpPr>
          <p:spPr>
            <a:xfrm>
              <a:off x="5833545" y="3750757"/>
              <a:ext cx="771043" cy="790596"/>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64" name="Oval 63"/>
            <p:cNvSpPr/>
            <p:nvPr/>
          </p:nvSpPr>
          <p:spPr>
            <a:xfrm>
              <a:off x="6089555" y="4019780"/>
              <a:ext cx="245971" cy="263532"/>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65" name="Oval 64"/>
            <p:cNvSpPr/>
            <p:nvPr/>
          </p:nvSpPr>
          <p:spPr>
            <a:xfrm>
              <a:off x="6237640" y="4098839"/>
              <a:ext cx="96380" cy="105413"/>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cxnSp>
          <p:nvCxnSpPr>
            <p:cNvPr id="66" name="Straight Connector 65"/>
            <p:cNvCxnSpPr>
              <a:stCxn id="64" idx="3"/>
              <a:endCxn id="64" idx="7"/>
            </p:cNvCxnSpPr>
            <p:nvPr/>
          </p:nvCxnSpPr>
          <p:spPr>
            <a:xfrm flipV="1">
              <a:off x="6125577" y="4058373"/>
              <a:ext cx="173928" cy="18634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a:stCxn id="64" idx="1"/>
              <a:endCxn id="64" idx="5"/>
            </p:cNvCxnSpPr>
            <p:nvPr/>
          </p:nvCxnSpPr>
          <p:spPr>
            <a:xfrm>
              <a:off x="6125577" y="4058373"/>
              <a:ext cx="173928" cy="18634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
          <p:nvSpPr>
            <p:cNvPr id="69" name="Oval 68"/>
            <p:cNvSpPr/>
            <p:nvPr/>
          </p:nvSpPr>
          <p:spPr>
            <a:xfrm>
              <a:off x="6097511" y="4018325"/>
              <a:ext cx="228174" cy="263532"/>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000" dirty="0"/>
                <a:t>1</a:t>
              </a:r>
            </a:p>
          </p:txBody>
        </p:sp>
        <p:sp>
          <p:nvSpPr>
            <p:cNvPr id="70" name="Oval 69"/>
            <p:cNvSpPr/>
            <p:nvPr/>
          </p:nvSpPr>
          <p:spPr>
            <a:xfrm>
              <a:off x="6106974" y="3223693"/>
              <a:ext cx="220872" cy="256212"/>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000" dirty="0"/>
                <a:t>2</a:t>
              </a:r>
            </a:p>
          </p:txBody>
        </p:sp>
        <p:sp>
          <p:nvSpPr>
            <p:cNvPr id="71" name="Oval 70"/>
            <p:cNvSpPr/>
            <p:nvPr/>
          </p:nvSpPr>
          <p:spPr>
            <a:xfrm>
              <a:off x="6867626" y="4008799"/>
              <a:ext cx="245971" cy="248891"/>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000" dirty="0"/>
                <a:t>3</a:t>
              </a:r>
            </a:p>
          </p:txBody>
        </p:sp>
        <p:sp>
          <p:nvSpPr>
            <p:cNvPr id="72" name="Down Arrow 71"/>
            <p:cNvSpPr/>
            <p:nvPr/>
          </p:nvSpPr>
          <p:spPr>
            <a:xfrm flipV="1">
              <a:off x="6172549" y="2525606"/>
              <a:ext cx="100396" cy="228303"/>
            </a:xfrm>
            <a:prstGeom prst="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73" name="TextBox 72"/>
            <p:cNvSpPr txBox="1"/>
            <p:nvPr/>
          </p:nvSpPr>
          <p:spPr>
            <a:xfrm>
              <a:off x="6101319" y="2739269"/>
              <a:ext cx="314575" cy="246221"/>
            </a:xfrm>
            <a:prstGeom prst="rect">
              <a:avLst/>
            </a:prstGeom>
            <a:noFill/>
          </p:spPr>
          <p:txBody>
            <a:bodyPr wrap="square" rtlCol="0">
              <a:spAutoFit/>
            </a:bodyPr>
            <a:lstStyle/>
            <a:p>
              <a:r>
                <a:rPr lang="en-US" sz="1000" b="1" dirty="0"/>
                <a:t>N</a:t>
              </a:r>
            </a:p>
          </p:txBody>
        </p:sp>
        <p:sp>
          <p:nvSpPr>
            <p:cNvPr id="74" name="Down Arrow 73"/>
            <p:cNvSpPr/>
            <p:nvPr/>
          </p:nvSpPr>
          <p:spPr>
            <a:xfrm rot="5400000" flipV="1">
              <a:off x="7633671" y="4051681"/>
              <a:ext cx="109805" cy="208741"/>
            </a:xfrm>
            <a:prstGeom prst="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75" name="TextBox 74"/>
            <p:cNvSpPr txBox="1"/>
            <p:nvPr/>
          </p:nvSpPr>
          <p:spPr>
            <a:xfrm>
              <a:off x="7340526" y="4031487"/>
              <a:ext cx="314575" cy="246221"/>
            </a:xfrm>
            <a:prstGeom prst="rect">
              <a:avLst/>
            </a:prstGeom>
            <a:noFill/>
          </p:spPr>
          <p:txBody>
            <a:bodyPr wrap="square" rtlCol="0">
              <a:spAutoFit/>
            </a:bodyPr>
            <a:lstStyle/>
            <a:p>
              <a:r>
                <a:rPr lang="en-US" sz="1000" b="1" dirty="0"/>
                <a:t>E</a:t>
              </a:r>
            </a:p>
          </p:txBody>
        </p:sp>
      </p:grpSp>
    </p:spTree>
    <p:extLst>
      <p:ext uri="{BB962C8B-B14F-4D97-AF65-F5344CB8AC3E}">
        <p14:creationId xmlns:p14="http://schemas.microsoft.com/office/powerpoint/2010/main" val="1828435229"/>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7495"/>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9" name="Title 4"/>
          <p:cNvSpPr>
            <a:spLocks noGrp="1"/>
          </p:cNvSpPr>
          <p:nvPr>
            <p:ph type="ctrTitle"/>
          </p:nvPr>
        </p:nvSpPr>
        <p:spPr>
          <a:xfrm>
            <a:off x="0" y="2508060"/>
            <a:ext cx="8780463" cy="1155700"/>
          </a:xfrm>
        </p:spPr>
        <p:txBody>
          <a:bodyPr/>
          <a:lstStyle/>
          <a:p>
            <a:r>
              <a:rPr lang="en-US" altLang="en-US" b="1" dirty="0">
                <a:latin typeface="Bradley Hand ITC" pitchFamily="66" charset="0"/>
              </a:rPr>
              <a:t>Thank you</a:t>
            </a:r>
            <a:endParaRPr lang="en-GB" altLang="en-US" dirty="0"/>
          </a:p>
        </p:txBody>
      </p:sp>
    </p:spTree>
  </p:cSld>
  <p:clrMapOvr>
    <a:masterClrMapping/>
  </p:clrMapOvr>
  <p:transition spd="med">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1"/>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6978" y="0"/>
            <a:ext cx="91376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5" name="29 Rectángulo"/>
          <p:cNvSpPr>
            <a:spLocks noChangeArrowheads="1"/>
          </p:cNvSpPr>
          <p:nvPr/>
        </p:nvSpPr>
        <p:spPr bwMode="auto">
          <a:xfrm>
            <a:off x="4177586" y="1198920"/>
            <a:ext cx="3701120" cy="4247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600">
                <a:solidFill>
                  <a:schemeClr val="tx1"/>
                </a:solidFill>
                <a:latin typeface="Calibri" pitchFamily="34" charset="0"/>
              </a:defRPr>
            </a:lvl1pPr>
            <a:lvl2pPr marL="742950" indent="-285750">
              <a:defRPr sz="1600">
                <a:solidFill>
                  <a:schemeClr val="tx1"/>
                </a:solidFill>
                <a:latin typeface="Calibri" pitchFamily="34" charset="0"/>
              </a:defRPr>
            </a:lvl2pPr>
            <a:lvl3pPr marL="1143000" indent="-228600">
              <a:defRPr sz="1600">
                <a:solidFill>
                  <a:schemeClr val="tx1"/>
                </a:solidFill>
                <a:latin typeface="Calibri" pitchFamily="34" charset="0"/>
              </a:defRPr>
            </a:lvl3pPr>
            <a:lvl4pPr marL="1600200" indent="-228600">
              <a:defRPr sz="1600">
                <a:solidFill>
                  <a:schemeClr val="tx1"/>
                </a:solidFill>
                <a:latin typeface="Calibri" pitchFamily="34" charset="0"/>
              </a:defRPr>
            </a:lvl4pPr>
            <a:lvl5pPr marL="2057400" indent="-228600">
              <a:defRPr sz="1600">
                <a:solidFill>
                  <a:schemeClr val="tx1"/>
                </a:solidFill>
                <a:latin typeface="Calibri" pitchFamily="34" charset="0"/>
              </a:defRPr>
            </a:lvl5pPr>
            <a:lvl6pPr marL="2514600" indent="-228600" defTabSz="812800" fontAlgn="base">
              <a:spcBef>
                <a:spcPct val="0"/>
              </a:spcBef>
              <a:spcAft>
                <a:spcPct val="0"/>
              </a:spcAft>
              <a:defRPr sz="1600">
                <a:solidFill>
                  <a:schemeClr val="tx1"/>
                </a:solidFill>
                <a:latin typeface="Calibri" pitchFamily="34" charset="0"/>
              </a:defRPr>
            </a:lvl6pPr>
            <a:lvl7pPr marL="2971800" indent="-228600" defTabSz="812800" fontAlgn="base">
              <a:spcBef>
                <a:spcPct val="0"/>
              </a:spcBef>
              <a:spcAft>
                <a:spcPct val="0"/>
              </a:spcAft>
              <a:defRPr sz="1600">
                <a:solidFill>
                  <a:schemeClr val="tx1"/>
                </a:solidFill>
                <a:latin typeface="Calibri" pitchFamily="34" charset="0"/>
              </a:defRPr>
            </a:lvl7pPr>
            <a:lvl8pPr marL="3429000" indent="-228600" defTabSz="812800" fontAlgn="base">
              <a:spcBef>
                <a:spcPct val="0"/>
              </a:spcBef>
              <a:spcAft>
                <a:spcPct val="0"/>
              </a:spcAft>
              <a:defRPr sz="1600">
                <a:solidFill>
                  <a:schemeClr val="tx1"/>
                </a:solidFill>
                <a:latin typeface="Calibri" pitchFamily="34" charset="0"/>
              </a:defRPr>
            </a:lvl8pPr>
            <a:lvl9pPr marL="3886200" indent="-228600" defTabSz="812800" fontAlgn="base">
              <a:spcBef>
                <a:spcPct val="0"/>
              </a:spcBef>
              <a:spcAft>
                <a:spcPct val="0"/>
              </a:spcAft>
              <a:defRPr sz="1600">
                <a:solidFill>
                  <a:schemeClr val="tx1"/>
                </a:solidFill>
                <a:latin typeface="Calibri" pitchFamily="34" charset="0"/>
              </a:defRPr>
            </a:lvl9pPr>
          </a:lstStyle>
          <a:p>
            <a:pPr marL="342900" indent="-342900">
              <a:buFont typeface="+mj-lt"/>
              <a:buAutoNum type="arabicPeriod"/>
            </a:pPr>
            <a:r>
              <a:rPr lang="en-US" altLang="en-US" sz="1800" b="1" dirty="0">
                <a:solidFill>
                  <a:prstClr val="black"/>
                </a:solidFill>
                <a:cs typeface="Akhbar MT" pitchFamily="2" charset="-78"/>
              </a:rPr>
              <a:t>Introduction</a:t>
            </a:r>
          </a:p>
          <a:p>
            <a:pPr marL="342900" indent="-342900">
              <a:buFont typeface="+mj-lt"/>
              <a:buAutoNum type="arabicPeriod"/>
            </a:pPr>
            <a:r>
              <a:rPr lang="en-US" altLang="en-US" sz="1800" b="1" dirty="0">
                <a:solidFill>
                  <a:prstClr val="black"/>
                </a:solidFill>
                <a:cs typeface="Akhbar MT" pitchFamily="2" charset="-78"/>
              </a:rPr>
              <a:t>Field inventory organization</a:t>
            </a:r>
          </a:p>
          <a:p>
            <a:pPr marL="342900" indent="-342900">
              <a:buFont typeface="+mj-lt"/>
              <a:buAutoNum type="arabicPeriod"/>
            </a:pPr>
            <a:r>
              <a:rPr lang="en-US" altLang="en-US" sz="1800" b="1" dirty="0">
                <a:solidFill>
                  <a:prstClr val="black"/>
                </a:solidFill>
                <a:cs typeface="Akhbar MT" pitchFamily="2" charset="-78"/>
              </a:rPr>
              <a:t>Team composition</a:t>
            </a:r>
          </a:p>
          <a:p>
            <a:pPr marL="342900" indent="-342900">
              <a:buFont typeface="+mj-lt"/>
              <a:buAutoNum type="arabicPeriod"/>
            </a:pPr>
            <a:r>
              <a:rPr lang="en-US" altLang="en-US" sz="1800" b="1" dirty="0">
                <a:solidFill>
                  <a:prstClr val="black"/>
                </a:solidFill>
                <a:cs typeface="Akhbar MT" pitchFamily="2" charset="-78"/>
              </a:rPr>
              <a:t>Field Team responsibilities</a:t>
            </a:r>
          </a:p>
          <a:p>
            <a:pPr marL="342900" indent="-342900">
              <a:buFont typeface="+mj-lt"/>
              <a:buAutoNum type="arabicPeriod"/>
            </a:pPr>
            <a:r>
              <a:rPr lang="en-US" altLang="en-US" sz="1800" b="1" dirty="0">
                <a:solidFill>
                  <a:prstClr val="black"/>
                </a:solidFill>
                <a:cs typeface="Akhbar MT" pitchFamily="2" charset="-78"/>
              </a:rPr>
              <a:t>QA/QC Team responsibilities</a:t>
            </a:r>
          </a:p>
          <a:p>
            <a:pPr marL="342900" indent="-342900">
              <a:buFont typeface="+mj-lt"/>
              <a:buAutoNum type="arabicPeriod"/>
            </a:pPr>
            <a:r>
              <a:rPr lang="en-US" altLang="en-US" sz="1800" b="1" dirty="0">
                <a:solidFill>
                  <a:prstClr val="black"/>
                </a:solidFill>
                <a:cs typeface="Akhbar MT" pitchFamily="2" charset="-78"/>
              </a:rPr>
              <a:t>Reporting channel</a:t>
            </a:r>
          </a:p>
          <a:p>
            <a:pPr marL="342900" indent="-342900">
              <a:buFont typeface="+mj-lt"/>
              <a:buAutoNum type="arabicPeriod"/>
            </a:pPr>
            <a:r>
              <a:rPr lang="en-US" altLang="en-US" sz="1800" b="1" dirty="0">
                <a:solidFill>
                  <a:prstClr val="black"/>
                </a:solidFill>
                <a:cs typeface="Akhbar MT" pitchFamily="2" charset="-78"/>
              </a:rPr>
              <a:t>Team communication</a:t>
            </a:r>
          </a:p>
          <a:p>
            <a:pPr marL="342900" indent="-342900">
              <a:buFont typeface="+mj-lt"/>
              <a:buAutoNum type="arabicPeriod"/>
            </a:pPr>
            <a:r>
              <a:rPr lang="en-US" altLang="en-US" sz="1800" b="1" dirty="0">
                <a:solidFill>
                  <a:prstClr val="black"/>
                </a:solidFill>
                <a:cs typeface="Akhbar MT" pitchFamily="2" charset="-78"/>
              </a:rPr>
              <a:t>Administrative procedure</a:t>
            </a:r>
          </a:p>
          <a:p>
            <a:pPr marL="342900" indent="-342900">
              <a:buFont typeface="+mj-lt"/>
              <a:buAutoNum type="arabicPeriod"/>
            </a:pPr>
            <a:r>
              <a:rPr lang="en-US" altLang="en-US" sz="1800" b="1" dirty="0">
                <a:solidFill>
                  <a:prstClr val="black"/>
                </a:solidFill>
                <a:cs typeface="Akhbar MT" pitchFamily="2" charset="-78"/>
              </a:rPr>
              <a:t>Travel preparation</a:t>
            </a:r>
          </a:p>
          <a:p>
            <a:pPr marL="342900" indent="-342900">
              <a:buFont typeface="+mj-lt"/>
              <a:buAutoNum type="arabicPeriod"/>
            </a:pPr>
            <a:r>
              <a:rPr lang="en-US" altLang="en-US" sz="1800" b="1" dirty="0">
                <a:solidFill>
                  <a:prstClr val="black"/>
                </a:solidFill>
                <a:cs typeface="Akhbar MT" pitchFamily="2" charset="-78"/>
              </a:rPr>
              <a:t>Contact in the field</a:t>
            </a:r>
          </a:p>
          <a:p>
            <a:pPr marL="342900" indent="-342900">
              <a:buFont typeface="+mj-lt"/>
              <a:buAutoNum type="arabicPeriod"/>
            </a:pPr>
            <a:r>
              <a:rPr lang="en-US" altLang="en-US" sz="1800" b="1" dirty="0">
                <a:solidFill>
                  <a:prstClr val="black"/>
                </a:solidFill>
                <a:cs typeface="Akhbar MT" pitchFamily="2" charset="-78"/>
              </a:rPr>
              <a:t>Financial support</a:t>
            </a:r>
          </a:p>
          <a:p>
            <a:pPr marL="342900" indent="-342900">
              <a:buFont typeface="+mj-lt"/>
              <a:buAutoNum type="arabicPeriod"/>
            </a:pPr>
            <a:r>
              <a:rPr lang="en-US" altLang="en-US" sz="1800" b="1" dirty="0">
                <a:solidFill>
                  <a:prstClr val="black"/>
                </a:solidFill>
                <a:cs typeface="Akhbar MT" pitchFamily="2" charset="-78"/>
              </a:rPr>
              <a:t>Safety </a:t>
            </a:r>
          </a:p>
          <a:p>
            <a:pPr marL="342900" indent="-342900">
              <a:buFont typeface="+mj-lt"/>
              <a:buAutoNum type="arabicPeriod"/>
            </a:pPr>
            <a:r>
              <a:rPr lang="en-US" altLang="en-US" sz="1800" b="1" dirty="0">
                <a:solidFill>
                  <a:prstClr val="black"/>
                </a:solidFill>
                <a:cs typeface="Akhbar MT" pitchFamily="2" charset="-78"/>
              </a:rPr>
              <a:t>Target  </a:t>
            </a:r>
          </a:p>
          <a:p>
            <a:pPr marL="342900" indent="-342900">
              <a:buFont typeface="+mj-lt"/>
              <a:buAutoNum type="arabicPeriod"/>
            </a:pPr>
            <a:r>
              <a:rPr lang="en-US" altLang="en-US" sz="1800" b="1" dirty="0">
                <a:solidFill>
                  <a:prstClr val="black"/>
                </a:solidFill>
                <a:cs typeface="Akhbar MT" pitchFamily="2" charset="-78"/>
              </a:rPr>
              <a:t>Organization in the field</a:t>
            </a:r>
            <a:endParaRPr lang="en-US" altLang="en-US" sz="1800" dirty="0">
              <a:solidFill>
                <a:prstClr val="black"/>
              </a:solidFill>
              <a:cs typeface="Akhbar MT" pitchFamily="2" charset="-78"/>
            </a:endParaRPr>
          </a:p>
          <a:p>
            <a:endParaRPr lang="en-US" altLang="en-US" sz="1800" dirty="0">
              <a:solidFill>
                <a:prstClr val="black"/>
              </a:solidFill>
              <a:cs typeface="Akhbar MT" pitchFamily="2" charset="-78"/>
            </a:endParaRPr>
          </a:p>
        </p:txBody>
      </p:sp>
      <p:sp>
        <p:nvSpPr>
          <p:cNvPr id="91" name="39 Rectángulo"/>
          <p:cNvSpPr>
            <a:spLocks noChangeArrowheads="1"/>
          </p:cNvSpPr>
          <p:nvPr/>
        </p:nvSpPr>
        <p:spPr bwMode="auto">
          <a:xfrm>
            <a:off x="3016179" y="4399247"/>
            <a:ext cx="481806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a:solidFill>
                  <a:schemeClr val="tx1"/>
                </a:solidFill>
                <a:latin typeface="Calibri" pitchFamily="34" charset="0"/>
              </a:defRPr>
            </a:lvl1pPr>
            <a:lvl2pPr marL="742950" indent="-285750">
              <a:defRPr sz="1600">
                <a:solidFill>
                  <a:schemeClr val="tx1"/>
                </a:solidFill>
                <a:latin typeface="Calibri" pitchFamily="34" charset="0"/>
              </a:defRPr>
            </a:lvl2pPr>
            <a:lvl3pPr marL="1143000" indent="-228600">
              <a:defRPr sz="1600">
                <a:solidFill>
                  <a:schemeClr val="tx1"/>
                </a:solidFill>
                <a:latin typeface="Calibri" pitchFamily="34" charset="0"/>
              </a:defRPr>
            </a:lvl3pPr>
            <a:lvl4pPr marL="1600200" indent="-228600">
              <a:defRPr sz="1600">
                <a:solidFill>
                  <a:schemeClr val="tx1"/>
                </a:solidFill>
                <a:latin typeface="Calibri" pitchFamily="34" charset="0"/>
              </a:defRPr>
            </a:lvl4pPr>
            <a:lvl5pPr marL="2057400" indent="-228600">
              <a:defRPr sz="1600">
                <a:solidFill>
                  <a:schemeClr val="tx1"/>
                </a:solidFill>
                <a:latin typeface="Calibri" pitchFamily="34" charset="0"/>
              </a:defRPr>
            </a:lvl5pPr>
            <a:lvl6pPr marL="2514600" indent="-228600" defTabSz="812800" fontAlgn="base">
              <a:spcBef>
                <a:spcPct val="0"/>
              </a:spcBef>
              <a:spcAft>
                <a:spcPct val="0"/>
              </a:spcAft>
              <a:defRPr sz="1600">
                <a:solidFill>
                  <a:schemeClr val="tx1"/>
                </a:solidFill>
                <a:latin typeface="Calibri" pitchFamily="34" charset="0"/>
              </a:defRPr>
            </a:lvl6pPr>
            <a:lvl7pPr marL="2971800" indent="-228600" defTabSz="812800" fontAlgn="base">
              <a:spcBef>
                <a:spcPct val="0"/>
              </a:spcBef>
              <a:spcAft>
                <a:spcPct val="0"/>
              </a:spcAft>
              <a:defRPr sz="1600">
                <a:solidFill>
                  <a:schemeClr val="tx1"/>
                </a:solidFill>
                <a:latin typeface="Calibri" pitchFamily="34" charset="0"/>
              </a:defRPr>
            </a:lvl7pPr>
            <a:lvl8pPr marL="3429000" indent="-228600" defTabSz="812800" fontAlgn="base">
              <a:spcBef>
                <a:spcPct val="0"/>
              </a:spcBef>
              <a:spcAft>
                <a:spcPct val="0"/>
              </a:spcAft>
              <a:defRPr sz="1600">
                <a:solidFill>
                  <a:schemeClr val="tx1"/>
                </a:solidFill>
                <a:latin typeface="Calibri" pitchFamily="34" charset="0"/>
              </a:defRPr>
            </a:lvl8pPr>
            <a:lvl9pPr marL="3886200" indent="-228600" defTabSz="812800" fontAlgn="base">
              <a:spcBef>
                <a:spcPct val="0"/>
              </a:spcBef>
              <a:spcAft>
                <a:spcPct val="0"/>
              </a:spcAft>
              <a:defRPr sz="1600">
                <a:solidFill>
                  <a:schemeClr val="tx1"/>
                </a:solidFill>
                <a:latin typeface="Calibri" pitchFamily="34" charset="0"/>
              </a:defRPr>
            </a:lvl9pPr>
          </a:lstStyle>
          <a:p>
            <a:endParaRPr lang="en-US" altLang="en-US" sz="1800" dirty="0">
              <a:solidFill>
                <a:prstClr val="black"/>
              </a:solidFill>
              <a:cs typeface="Akhbar MT" pitchFamily="2" charset="-78"/>
            </a:endParaRPr>
          </a:p>
        </p:txBody>
      </p:sp>
      <p:sp>
        <p:nvSpPr>
          <p:cNvPr id="94" name="42 Rectángulo"/>
          <p:cNvSpPr>
            <a:spLocks noChangeArrowheads="1"/>
          </p:cNvSpPr>
          <p:nvPr/>
        </p:nvSpPr>
        <p:spPr bwMode="auto">
          <a:xfrm>
            <a:off x="3029413" y="4682671"/>
            <a:ext cx="481806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a:solidFill>
                  <a:schemeClr val="tx1"/>
                </a:solidFill>
                <a:latin typeface="Calibri" pitchFamily="34" charset="0"/>
              </a:defRPr>
            </a:lvl1pPr>
            <a:lvl2pPr marL="742950" indent="-285750">
              <a:defRPr sz="1600">
                <a:solidFill>
                  <a:schemeClr val="tx1"/>
                </a:solidFill>
                <a:latin typeface="Calibri" pitchFamily="34" charset="0"/>
              </a:defRPr>
            </a:lvl2pPr>
            <a:lvl3pPr marL="1143000" indent="-228600">
              <a:defRPr sz="1600">
                <a:solidFill>
                  <a:schemeClr val="tx1"/>
                </a:solidFill>
                <a:latin typeface="Calibri" pitchFamily="34" charset="0"/>
              </a:defRPr>
            </a:lvl3pPr>
            <a:lvl4pPr marL="1600200" indent="-228600">
              <a:defRPr sz="1600">
                <a:solidFill>
                  <a:schemeClr val="tx1"/>
                </a:solidFill>
                <a:latin typeface="Calibri" pitchFamily="34" charset="0"/>
              </a:defRPr>
            </a:lvl4pPr>
            <a:lvl5pPr marL="2057400" indent="-228600">
              <a:defRPr sz="1600">
                <a:solidFill>
                  <a:schemeClr val="tx1"/>
                </a:solidFill>
                <a:latin typeface="Calibri" pitchFamily="34" charset="0"/>
              </a:defRPr>
            </a:lvl5pPr>
            <a:lvl6pPr marL="2514600" indent="-228600" defTabSz="812800" fontAlgn="base">
              <a:spcBef>
                <a:spcPct val="0"/>
              </a:spcBef>
              <a:spcAft>
                <a:spcPct val="0"/>
              </a:spcAft>
              <a:defRPr sz="1600">
                <a:solidFill>
                  <a:schemeClr val="tx1"/>
                </a:solidFill>
                <a:latin typeface="Calibri" pitchFamily="34" charset="0"/>
              </a:defRPr>
            </a:lvl6pPr>
            <a:lvl7pPr marL="2971800" indent="-228600" defTabSz="812800" fontAlgn="base">
              <a:spcBef>
                <a:spcPct val="0"/>
              </a:spcBef>
              <a:spcAft>
                <a:spcPct val="0"/>
              </a:spcAft>
              <a:defRPr sz="1600">
                <a:solidFill>
                  <a:schemeClr val="tx1"/>
                </a:solidFill>
                <a:latin typeface="Calibri" pitchFamily="34" charset="0"/>
              </a:defRPr>
            </a:lvl7pPr>
            <a:lvl8pPr marL="3429000" indent="-228600" defTabSz="812800" fontAlgn="base">
              <a:spcBef>
                <a:spcPct val="0"/>
              </a:spcBef>
              <a:spcAft>
                <a:spcPct val="0"/>
              </a:spcAft>
              <a:defRPr sz="1600">
                <a:solidFill>
                  <a:schemeClr val="tx1"/>
                </a:solidFill>
                <a:latin typeface="Calibri" pitchFamily="34" charset="0"/>
              </a:defRPr>
            </a:lvl8pPr>
            <a:lvl9pPr marL="3886200" indent="-228600" defTabSz="812800" fontAlgn="base">
              <a:spcBef>
                <a:spcPct val="0"/>
              </a:spcBef>
              <a:spcAft>
                <a:spcPct val="0"/>
              </a:spcAft>
              <a:defRPr sz="1600">
                <a:solidFill>
                  <a:schemeClr val="tx1"/>
                </a:solidFill>
                <a:latin typeface="Calibri" pitchFamily="34" charset="0"/>
              </a:defRPr>
            </a:lvl9pPr>
          </a:lstStyle>
          <a:p>
            <a:endParaRPr lang="en-US" altLang="en-US" sz="1800" dirty="0">
              <a:solidFill>
                <a:prstClr val="black"/>
              </a:solidFill>
              <a:cs typeface="Akhbar MT" pitchFamily="2" charset="-78"/>
            </a:endParaRPr>
          </a:p>
        </p:txBody>
      </p:sp>
      <p:sp>
        <p:nvSpPr>
          <p:cNvPr id="97" name="45 Rectángulo"/>
          <p:cNvSpPr>
            <a:spLocks noChangeArrowheads="1"/>
          </p:cNvSpPr>
          <p:nvPr/>
        </p:nvSpPr>
        <p:spPr bwMode="auto">
          <a:xfrm>
            <a:off x="3092450" y="4155565"/>
            <a:ext cx="48164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a:solidFill>
                  <a:schemeClr val="tx1"/>
                </a:solidFill>
                <a:latin typeface="Calibri" pitchFamily="34" charset="0"/>
              </a:defRPr>
            </a:lvl1pPr>
            <a:lvl2pPr marL="742950" indent="-285750">
              <a:defRPr sz="1600">
                <a:solidFill>
                  <a:schemeClr val="tx1"/>
                </a:solidFill>
                <a:latin typeface="Calibri" pitchFamily="34" charset="0"/>
              </a:defRPr>
            </a:lvl2pPr>
            <a:lvl3pPr marL="1143000" indent="-228600">
              <a:defRPr sz="1600">
                <a:solidFill>
                  <a:schemeClr val="tx1"/>
                </a:solidFill>
                <a:latin typeface="Calibri" pitchFamily="34" charset="0"/>
              </a:defRPr>
            </a:lvl3pPr>
            <a:lvl4pPr marL="1600200" indent="-228600">
              <a:defRPr sz="1600">
                <a:solidFill>
                  <a:schemeClr val="tx1"/>
                </a:solidFill>
                <a:latin typeface="Calibri" pitchFamily="34" charset="0"/>
              </a:defRPr>
            </a:lvl4pPr>
            <a:lvl5pPr marL="2057400" indent="-228600">
              <a:defRPr sz="1600">
                <a:solidFill>
                  <a:schemeClr val="tx1"/>
                </a:solidFill>
                <a:latin typeface="Calibri" pitchFamily="34" charset="0"/>
              </a:defRPr>
            </a:lvl5pPr>
            <a:lvl6pPr marL="2514600" indent="-228600" defTabSz="812800" fontAlgn="base">
              <a:spcBef>
                <a:spcPct val="0"/>
              </a:spcBef>
              <a:spcAft>
                <a:spcPct val="0"/>
              </a:spcAft>
              <a:defRPr sz="1600">
                <a:solidFill>
                  <a:schemeClr val="tx1"/>
                </a:solidFill>
                <a:latin typeface="Calibri" pitchFamily="34" charset="0"/>
              </a:defRPr>
            </a:lvl6pPr>
            <a:lvl7pPr marL="2971800" indent="-228600" defTabSz="812800" fontAlgn="base">
              <a:spcBef>
                <a:spcPct val="0"/>
              </a:spcBef>
              <a:spcAft>
                <a:spcPct val="0"/>
              </a:spcAft>
              <a:defRPr sz="1600">
                <a:solidFill>
                  <a:schemeClr val="tx1"/>
                </a:solidFill>
                <a:latin typeface="Calibri" pitchFamily="34" charset="0"/>
              </a:defRPr>
            </a:lvl7pPr>
            <a:lvl8pPr marL="3429000" indent="-228600" defTabSz="812800" fontAlgn="base">
              <a:spcBef>
                <a:spcPct val="0"/>
              </a:spcBef>
              <a:spcAft>
                <a:spcPct val="0"/>
              </a:spcAft>
              <a:defRPr sz="1600">
                <a:solidFill>
                  <a:schemeClr val="tx1"/>
                </a:solidFill>
                <a:latin typeface="Calibri" pitchFamily="34" charset="0"/>
              </a:defRPr>
            </a:lvl8pPr>
            <a:lvl9pPr marL="3886200" indent="-228600" defTabSz="812800" fontAlgn="base">
              <a:spcBef>
                <a:spcPct val="0"/>
              </a:spcBef>
              <a:spcAft>
                <a:spcPct val="0"/>
              </a:spcAft>
              <a:defRPr sz="1600">
                <a:solidFill>
                  <a:schemeClr val="tx1"/>
                </a:solidFill>
                <a:latin typeface="Calibri" pitchFamily="34" charset="0"/>
              </a:defRPr>
            </a:lvl9pPr>
          </a:lstStyle>
          <a:p>
            <a:endParaRPr lang="en-US" altLang="en-US" sz="1800" dirty="0">
              <a:solidFill>
                <a:prstClr val="black"/>
              </a:solidFill>
              <a:cs typeface="Akhbar MT" pitchFamily="2" charset="-78"/>
            </a:endParaRPr>
          </a:p>
        </p:txBody>
      </p:sp>
      <p:sp>
        <p:nvSpPr>
          <p:cNvPr id="105" name="45 Rectángulo"/>
          <p:cNvSpPr>
            <a:spLocks noChangeArrowheads="1"/>
          </p:cNvSpPr>
          <p:nvPr/>
        </p:nvSpPr>
        <p:spPr bwMode="auto">
          <a:xfrm>
            <a:off x="3055882" y="5745725"/>
            <a:ext cx="48164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a:solidFill>
                  <a:schemeClr val="tx1"/>
                </a:solidFill>
                <a:latin typeface="Calibri" pitchFamily="34" charset="0"/>
              </a:defRPr>
            </a:lvl1pPr>
            <a:lvl2pPr marL="742950" indent="-285750">
              <a:defRPr sz="1600">
                <a:solidFill>
                  <a:schemeClr val="tx1"/>
                </a:solidFill>
                <a:latin typeface="Calibri" pitchFamily="34" charset="0"/>
              </a:defRPr>
            </a:lvl2pPr>
            <a:lvl3pPr marL="1143000" indent="-228600">
              <a:defRPr sz="1600">
                <a:solidFill>
                  <a:schemeClr val="tx1"/>
                </a:solidFill>
                <a:latin typeface="Calibri" pitchFamily="34" charset="0"/>
              </a:defRPr>
            </a:lvl3pPr>
            <a:lvl4pPr marL="1600200" indent="-228600">
              <a:defRPr sz="1600">
                <a:solidFill>
                  <a:schemeClr val="tx1"/>
                </a:solidFill>
                <a:latin typeface="Calibri" pitchFamily="34" charset="0"/>
              </a:defRPr>
            </a:lvl4pPr>
            <a:lvl5pPr marL="2057400" indent="-228600">
              <a:defRPr sz="1600">
                <a:solidFill>
                  <a:schemeClr val="tx1"/>
                </a:solidFill>
                <a:latin typeface="Calibri" pitchFamily="34" charset="0"/>
              </a:defRPr>
            </a:lvl5pPr>
            <a:lvl6pPr marL="2514600" indent="-228600" defTabSz="812800" fontAlgn="base">
              <a:spcBef>
                <a:spcPct val="0"/>
              </a:spcBef>
              <a:spcAft>
                <a:spcPct val="0"/>
              </a:spcAft>
              <a:defRPr sz="1600">
                <a:solidFill>
                  <a:schemeClr val="tx1"/>
                </a:solidFill>
                <a:latin typeface="Calibri" pitchFamily="34" charset="0"/>
              </a:defRPr>
            </a:lvl6pPr>
            <a:lvl7pPr marL="2971800" indent="-228600" defTabSz="812800" fontAlgn="base">
              <a:spcBef>
                <a:spcPct val="0"/>
              </a:spcBef>
              <a:spcAft>
                <a:spcPct val="0"/>
              </a:spcAft>
              <a:defRPr sz="1600">
                <a:solidFill>
                  <a:schemeClr val="tx1"/>
                </a:solidFill>
                <a:latin typeface="Calibri" pitchFamily="34" charset="0"/>
              </a:defRPr>
            </a:lvl7pPr>
            <a:lvl8pPr marL="3429000" indent="-228600" defTabSz="812800" fontAlgn="base">
              <a:spcBef>
                <a:spcPct val="0"/>
              </a:spcBef>
              <a:spcAft>
                <a:spcPct val="0"/>
              </a:spcAft>
              <a:defRPr sz="1600">
                <a:solidFill>
                  <a:schemeClr val="tx1"/>
                </a:solidFill>
                <a:latin typeface="Calibri" pitchFamily="34" charset="0"/>
              </a:defRPr>
            </a:lvl8pPr>
            <a:lvl9pPr marL="3886200" indent="-228600" defTabSz="812800" fontAlgn="base">
              <a:spcBef>
                <a:spcPct val="0"/>
              </a:spcBef>
              <a:spcAft>
                <a:spcPct val="0"/>
              </a:spcAft>
              <a:defRPr sz="1600">
                <a:solidFill>
                  <a:schemeClr val="tx1"/>
                </a:solidFill>
                <a:latin typeface="Calibri" pitchFamily="34" charset="0"/>
              </a:defRPr>
            </a:lvl9pPr>
          </a:lstStyle>
          <a:p>
            <a:endParaRPr lang="en-US" altLang="en-US" sz="1800" b="1" dirty="0">
              <a:solidFill>
                <a:prstClr val="black"/>
              </a:solidFill>
              <a:cs typeface="Akhbar MT" pitchFamily="2" charset="-78"/>
            </a:endParaRPr>
          </a:p>
        </p:txBody>
      </p:sp>
      <p:sp>
        <p:nvSpPr>
          <p:cNvPr id="114" name="45 Rectángulo"/>
          <p:cNvSpPr>
            <a:spLocks noChangeArrowheads="1"/>
          </p:cNvSpPr>
          <p:nvPr/>
        </p:nvSpPr>
        <p:spPr bwMode="auto">
          <a:xfrm>
            <a:off x="3064705" y="6085070"/>
            <a:ext cx="48164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a:solidFill>
                  <a:schemeClr val="tx1"/>
                </a:solidFill>
                <a:latin typeface="Calibri" pitchFamily="34" charset="0"/>
              </a:defRPr>
            </a:lvl1pPr>
            <a:lvl2pPr marL="742950" indent="-285750">
              <a:defRPr sz="1600">
                <a:solidFill>
                  <a:schemeClr val="tx1"/>
                </a:solidFill>
                <a:latin typeface="Calibri" pitchFamily="34" charset="0"/>
              </a:defRPr>
            </a:lvl2pPr>
            <a:lvl3pPr marL="1143000" indent="-228600">
              <a:defRPr sz="1600">
                <a:solidFill>
                  <a:schemeClr val="tx1"/>
                </a:solidFill>
                <a:latin typeface="Calibri" pitchFamily="34" charset="0"/>
              </a:defRPr>
            </a:lvl3pPr>
            <a:lvl4pPr marL="1600200" indent="-228600">
              <a:defRPr sz="1600">
                <a:solidFill>
                  <a:schemeClr val="tx1"/>
                </a:solidFill>
                <a:latin typeface="Calibri" pitchFamily="34" charset="0"/>
              </a:defRPr>
            </a:lvl4pPr>
            <a:lvl5pPr marL="2057400" indent="-228600">
              <a:defRPr sz="1600">
                <a:solidFill>
                  <a:schemeClr val="tx1"/>
                </a:solidFill>
                <a:latin typeface="Calibri" pitchFamily="34" charset="0"/>
              </a:defRPr>
            </a:lvl5pPr>
            <a:lvl6pPr marL="2514600" indent="-228600" defTabSz="812800" fontAlgn="base">
              <a:spcBef>
                <a:spcPct val="0"/>
              </a:spcBef>
              <a:spcAft>
                <a:spcPct val="0"/>
              </a:spcAft>
              <a:defRPr sz="1600">
                <a:solidFill>
                  <a:schemeClr val="tx1"/>
                </a:solidFill>
                <a:latin typeface="Calibri" pitchFamily="34" charset="0"/>
              </a:defRPr>
            </a:lvl6pPr>
            <a:lvl7pPr marL="2971800" indent="-228600" defTabSz="812800" fontAlgn="base">
              <a:spcBef>
                <a:spcPct val="0"/>
              </a:spcBef>
              <a:spcAft>
                <a:spcPct val="0"/>
              </a:spcAft>
              <a:defRPr sz="1600">
                <a:solidFill>
                  <a:schemeClr val="tx1"/>
                </a:solidFill>
                <a:latin typeface="Calibri" pitchFamily="34" charset="0"/>
              </a:defRPr>
            </a:lvl7pPr>
            <a:lvl8pPr marL="3429000" indent="-228600" defTabSz="812800" fontAlgn="base">
              <a:spcBef>
                <a:spcPct val="0"/>
              </a:spcBef>
              <a:spcAft>
                <a:spcPct val="0"/>
              </a:spcAft>
              <a:defRPr sz="1600">
                <a:solidFill>
                  <a:schemeClr val="tx1"/>
                </a:solidFill>
                <a:latin typeface="Calibri" pitchFamily="34" charset="0"/>
              </a:defRPr>
            </a:lvl8pPr>
            <a:lvl9pPr marL="3886200" indent="-228600" defTabSz="812800" fontAlgn="base">
              <a:spcBef>
                <a:spcPct val="0"/>
              </a:spcBef>
              <a:spcAft>
                <a:spcPct val="0"/>
              </a:spcAft>
              <a:defRPr sz="1600">
                <a:solidFill>
                  <a:schemeClr val="tx1"/>
                </a:solidFill>
                <a:latin typeface="Calibri" pitchFamily="34" charset="0"/>
              </a:defRPr>
            </a:lvl9pPr>
          </a:lstStyle>
          <a:p>
            <a:endParaRPr lang="en-US" sz="1800" b="1" dirty="0">
              <a:solidFill>
                <a:prstClr val="black"/>
              </a:solidFill>
            </a:endParaRPr>
          </a:p>
        </p:txBody>
      </p:sp>
      <p:sp>
        <p:nvSpPr>
          <p:cNvPr id="4130" name="TextBox 117"/>
          <p:cNvSpPr txBox="1">
            <a:spLocks noChangeArrowheads="1"/>
          </p:cNvSpPr>
          <p:nvPr/>
        </p:nvSpPr>
        <p:spPr bwMode="auto">
          <a:xfrm>
            <a:off x="3394023" y="79259"/>
            <a:ext cx="7010400" cy="86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a:solidFill>
                  <a:schemeClr val="tx1"/>
                </a:solidFill>
                <a:latin typeface="Calibri" pitchFamily="34" charset="0"/>
              </a:defRPr>
            </a:lvl1pPr>
            <a:lvl2pPr marL="742950" indent="-285750">
              <a:defRPr sz="1600">
                <a:solidFill>
                  <a:schemeClr val="tx1"/>
                </a:solidFill>
                <a:latin typeface="Calibri" pitchFamily="34" charset="0"/>
              </a:defRPr>
            </a:lvl2pPr>
            <a:lvl3pPr marL="1143000" indent="-228600">
              <a:defRPr sz="1600">
                <a:solidFill>
                  <a:schemeClr val="tx1"/>
                </a:solidFill>
                <a:latin typeface="Calibri" pitchFamily="34" charset="0"/>
              </a:defRPr>
            </a:lvl3pPr>
            <a:lvl4pPr marL="1600200" indent="-228600">
              <a:defRPr sz="1600">
                <a:solidFill>
                  <a:schemeClr val="tx1"/>
                </a:solidFill>
                <a:latin typeface="Calibri" pitchFamily="34" charset="0"/>
              </a:defRPr>
            </a:lvl4pPr>
            <a:lvl5pPr marL="2057400" indent="-228600">
              <a:defRPr sz="1600">
                <a:solidFill>
                  <a:schemeClr val="tx1"/>
                </a:solidFill>
                <a:latin typeface="Calibri" pitchFamily="34" charset="0"/>
              </a:defRPr>
            </a:lvl5pPr>
            <a:lvl6pPr marL="2514600" indent="-228600" defTabSz="812800" fontAlgn="base">
              <a:spcBef>
                <a:spcPct val="0"/>
              </a:spcBef>
              <a:spcAft>
                <a:spcPct val="0"/>
              </a:spcAft>
              <a:defRPr sz="1600">
                <a:solidFill>
                  <a:schemeClr val="tx1"/>
                </a:solidFill>
                <a:latin typeface="Calibri" pitchFamily="34" charset="0"/>
              </a:defRPr>
            </a:lvl6pPr>
            <a:lvl7pPr marL="2971800" indent="-228600" defTabSz="812800" fontAlgn="base">
              <a:spcBef>
                <a:spcPct val="0"/>
              </a:spcBef>
              <a:spcAft>
                <a:spcPct val="0"/>
              </a:spcAft>
              <a:defRPr sz="1600">
                <a:solidFill>
                  <a:schemeClr val="tx1"/>
                </a:solidFill>
                <a:latin typeface="Calibri" pitchFamily="34" charset="0"/>
              </a:defRPr>
            </a:lvl7pPr>
            <a:lvl8pPr marL="3429000" indent="-228600" defTabSz="812800" fontAlgn="base">
              <a:spcBef>
                <a:spcPct val="0"/>
              </a:spcBef>
              <a:spcAft>
                <a:spcPct val="0"/>
              </a:spcAft>
              <a:defRPr sz="1600">
                <a:solidFill>
                  <a:schemeClr val="tx1"/>
                </a:solidFill>
                <a:latin typeface="Calibri" pitchFamily="34" charset="0"/>
              </a:defRPr>
            </a:lvl8pPr>
            <a:lvl9pPr marL="3886200" indent="-228600" defTabSz="812800" fontAlgn="base">
              <a:spcBef>
                <a:spcPct val="0"/>
              </a:spcBef>
              <a:spcAft>
                <a:spcPct val="0"/>
              </a:spcAft>
              <a:defRPr sz="1600">
                <a:solidFill>
                  <a:schemeClr val="tx1"/>
                </a:solidFill>
                <a:latin typeface="Calibri" pitchFamily="34" charset="0"/>
              </a:defRPr>
            </a:lvl9pPr>
          </a:lstStyle>
          <a:p>
            <a:r>
              <a:rPr lang="en-US" altLang="en-US" sz="5000" b="1" dirty="0">
                <a:solidFill>
                  <a:prstClr val="black"/>
                </a:solidFill>
                <a:latin typeface="Bradley Hand ITC" pitchFamily="66" charset="0"/>
              </a:rPr>
              <a:t>Content</a:t>
            </a:r>
          </a:p>
        </p:txBody>
      </p:sp>
      <p:sp>
        <p:nvSpPr>
          <p:cNvPr id="119" name="Rectangle 118"/>
          <p:cNvSpPr/>
          <p:nvPr/>
        </p:nvSpPr>
        <p:spPr>
          <a:xfrm>
            <a:off x="1076169" y="796373"/>
            <a:ext cx="7239000" cy="46037"/>
          </a:xfrm>
          <a:prstGeom prst="rect">
            <a:avLst/>
          </a:prstGeom>
          <a:solidFill>
            <a:srgbClr val="00644F"/>
          </a:solidFill>
          <a:ln>
            <a:solidFill>
              <a:srgbClr val="00640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sz="1600">
                <a:solidFill>
                  <a:schemeClr val="tx1"/>
                </a:solidFill>
                <a:latin typeface="Calibri" pitchFamily="34" charset="0"/>
              </a:defRPr>
            </a:lvl1pPr>
            <a:lvl2pPr marL="742950" indent="-285750">
              <a:defRPr sz="1600">
                <a:solidFill>
                  <a:schemeClr val="tx1"/>
                </a:solidFill>
                <a:latin typeface="Calibri" pitchFamily="34" charset="0"/>
              </a:defRPr>
            </a:lvl2pPr>
            <a:lvl3pPr marL="1143000" indent="-228600">
              <a:defRPr sz="1600">
                <a:solidFill>
                  <a:schemeClr val="tx1"/>
                </a:solidFill>
                <a:latin typeface="Calibri" pitchFamily="34" charset="0"/>
              </a:defRPr>
            </a:lvl3pPr>
            <a:lvl4pPr marL="1600200" indent="-228600">
              <a:defRPr sz="1600">
                <a:solidFill>
                  <a:schemeClr val="tx1"/>
                </a:solidFill>
                <a:latin typeface="Calibri" pitchFamily="34" charset="0"/>
              </a:defRPr>
            </a:lvl4pPr>
            <a:lvl5pPr marL="2057400" indent="-228600">
              <a:defRPr sz="1600">
                <a:solidFill>
                  <a:schemeClr val="tx1"/>
                </a:solidFill>
                <a:latin typeface="Calibri" pitchFamily="34" charset="0"/>
              </a:defRPr>
            </a:lvl5pPr>
            <a:lvl6pPr marL="2514600" indent="-228600" defTabSz="812800" fontAlgn="base">
              <a:spcBef>
                <a:spcPct val="0"/>
              </a:spcBef>
              <a:spcAft>
                <a:spcPct val="0"/>
              </a:spcAft>
              <a:defRPr sz="1600">
                <a:solidFill>
                  <a:schemeClr val="tx1"/>
                </a:solidFill>
                <a:latin typeface="Calibri" pitchFamily="34" charset="0"/>
              </a:defRPr>
            </a:lvl6pPr>
            <a:lvl7pPr marL="2971800" indent="-228600" defTabSz="812800" fontAlgn="base">
              <a:spcBef>
                <a:spcPct val="0"/>
              </a:spcBef>
              <a:spcAft>
                <a:spcPct val="0"/>
              </a:spcAft>
              <a:defRPr sz="1600">
                <a:solidFill>
                  <a:schemeClr val="tx1"/>
                </a:solidFill>
                <a:latin typeface="Calibri" pitchFamily="34" charset="0"/>
              </a:defRPr>
            </a:lvl7pPr>
            <a:lvl8pPr marL="3429000" indent="-228600" defTabSz="812800" fontAlgn="base">
              <a:spcBef>
                <a:spcPct val="0"/>
              </a:spcBef>
              <a:spcAft>
                <a:spcPct val="0"/>
              </a:spcAft>
              <a:defRPr sz="1600">
                <a:solidFill>
                  <a:schemeClr val="tx1"/>
                </a:solidFill>
                <a:latin typeface="Calibri" pitchFamily="34" charset="0"/>
              </a:defRPr>
            </a:lvl8pPr>
            <a:lvl9pPr marL="3886200" indent="-228600" defTabSz="812800" fontAlgn="base">
              <a:spcBef>
                <a:spcPct val="0"/>
              </a:spcBef>
              <a:spcAft>
                <a:spcPct val="0"/>
              </a:spcAft>
              <a:defRPr sz="1600">
                <a:solidFill>
                  <a:schemeClr val="tx1"/>
                </a:solidFill>
                <a:latin typeface="Calibri" pitchFamily="34" charset="0"/>
              </a:defRPr>
            </a:lvl9pPr>
          </a:lstStyle>
          <a:p>
            <a:pPr algn="ctr"/>
            <a:endParaRPr lang="en-US" altLang="en-US">
              <a:solidFill>
                <a:srgbClr val="FFFFFF"/>
              </a:solidFill>
            </a:endParaRPr>
          </a:p>
        </p:txBody>
      </p:sp>
      <p:sp>
        <p:nvSpPr>
          <p:cNvPr id="48" name="45 Rectángulo"/>
          <p:cNvSpPr>
            <a:spLocks noChangeArrowheads="1"/>
          </p:cNvSpPr>
          <p:nvPr/>
        </p:nvSpPr>
        <p:spPr bwMode="auto">
          <a:xfrm>
            <a:off x="3042647" y="4951073"/>
            <a:ext cx="48164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a:solidFill>
                  <a:schemeClr val="tx1"/>
                </a:solidFill>
                <a:latin typeface="Calibri" pitchFamily="34" charset="0"/>
              </a:defRPr>
            </a:lvl1pPr>
            <a:lvl2pPr marL="742950" indent="-285750">
              <a:defRPr sz="1600">
                <a:solidFill>
                  <a:schemeClr val="tx1"/>
                </a:solidFill>
                <a:latin typeface="Calibri" pitchFamily="34" charset="0"/>
              </a:defRPr>
            </a:lvl2pPr>
            <a:lvl3pPr marL="1143000" indent="-228600">
              <a:defRPr sz="1600">
                <a:solidFill>
                  <a:schemeClr val="tx1"/>
                </a:solidFill>
                <a:latin typeface="Calibri" pitchFamily="34" charset="0"/>
              </a:defRPr>
            </a:lvl3pPr>
            <a:lvl4pPr marL="1600200" indent="-228600">
              <a:defRPr sz="1600">
                <a:solidFill>
                  <a:schemeClr val="tx1"/>
                </a:solidFill>
                <a:latin typeface="Calibri" pitchFamily="34" charset="0"/>
              </a:defRPr>
            </a:lvl4pPr>
            <a:lvl5pPr marL="2057400" indent="-228600">
              <a:defRPr sz="1600">
                <a:solidFill>
                  <a:schemeClr val="tx1"/>
                </a:solidFill>
                <a:latin typeface="Calibri" pitchFamily="34" charset="0"/>
              </a:defRPr>
            </a:lvl5pPr>
            <a:lvl6pPr marL="2514600" indent="-228600" defTabSz="812800" fontAlgn="base">
              <a:spcBef>
                <a:spcPct val="0"/>
              </a:spcBef>
              <a:spcAft>
                <a:spcPct val="0"/>
              </a:spcAft>
              <a:defRPr sz="1600">
                <a:solidFill>
                  <a:schemeClr val="tx1"/>
                </a:solidFill>
                <a:latin typeface="Calibri" pitchFamily="34" charset="0"/>
              </a:defRPr>
            </a:lvl6pPr>
            <a:lvl7pPr marL="2971800" indent="-228600" defTabSz="812800" fontAlgn="base">
              <a:spcBef>
                <a:spcPct val="0"/>
              </a:spcBef>
              <a:spcAft>
                <a:spcPct val="0"/>
              </a:spcAft>
              <a:defRPr sz="1600">
                <a:solidFill>
                  <a:schemeClr val="tx1"/>
                </a:solidFill>
                <a:latin typeface="Calibri" pitchFamily="34" charset="0"/>
              </a:defRPr>
            </a:lvl7pPr>
            <a:lvl8pPr marL="3429000" indent="-228600" defTabSz="812800" fontAlgn="base">
              <a:spcBef>
                <a:spcPct val="0"/>
              </a:spcBef>
              <a:spcAft>
                <a:spcPct val="0"/>
              </a:spcAft>
              <a:defRPr sz="1600">
                <a:solidFill>
                  <a:schemeClr val="tx1"/>
                </a:solidFill>
                <a:latin typeface="Calibri" pitchFamily="34" charset="0"/>
              </a:defRPr>
            </a:lvl8pPr>
            <a:lvl9pPr marL="3886200" indent="-228600" defTabSz="812800" fontAlgn="base">
              <a:spcBef>
                <a:spcPct val="0"/>
              </a:spcBef>
              <a:spcAft>
                <a:spcPct val="0"/>
              </a:spcAft>
              <a:defRPr sz="1600">
                <a:solidFill>
                  <a:schemeClr val="tx1"/>
                </a:solidFill>
                <a:latin typeface="Calibri" pitchFamily="34" charset="0"/>
              </a:defRPr>
            </a:lvl9pPr>
          </a:lstStyle>
          <a:p>
            <a:endParaRPr lang="en-US" sz="1800" b="1" dirty="0">
              <a:solidFill>
                <a:prstClr val="black"/>
              </a:solidFill>
            </a:endParaRPr>
          </a:p>
        </p:txBody>
      </p:sp>
      <p:sp>
        <p:nvSpPr>
          <p:cNvPr id="51" name="45 Rectángulo"/>
          <p:cNvSpPr>
            <a:spLocks noChangeArrowheads="1"/>
          </p:cNvSpPr>
          <p:nvPr/>
        </p:nvSpPr>
        <p:spPr bwMode="auto">
          <a:xfrm>
            <a:off x="3042648" y="5474568"/>
            <a:ext cx="48164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a:solidFill>
                  <a:schemeClr val="tx1"/>
                </a:solidFill>
                <a:latin typeface="Calibri" pitchFamily="34" charset="0"/>
              </a:defRPr>
            </a:lvl1pPr>
            <a:lvl2pPr marL="742950" indent="-285750">
              <a:defRPr sz="1600">
                <a:solidFill>
                  <a:schemeClr val="tx1"/>
                </a:solidFill>
                <a:latin typeface="Calibri" pitchFamily="34" charset="0"/>
              </a:defRPr>
            </a:lvl2pPr>
            <a:lvl3pPr marL="1143000" indent="-228600">
              <a:defRPr sz="1600">
                <a:solidFill>
                  <a:schemeClr val="tx1"/>
                </a:solidFill>
                <a:latin typeface="Calibri" pitchFamily="34" charset="0"/>
              </a:defRPr>
            </a:lvl3pPr>
            <a:lvl4pPr marL="1600200" indent="-228600">
              <a:defRPr sz="1600">
                <a:solidFill>
                  <a:schemeClr val="tx1"/>
                </a:solidFill>
                <a:latin typeface="Calibri" pitchFamily="34" charset="0"/>
              </a:defRPr>
            </a:lvl4pPr>
            <a:lvl5pPr marL="2057400" indent="-228600">
              <a:defRPr sz="1600">
                <a:solidFill>
                  <a:schemeClr val="tx1"/>
                </a:solidFill>
                <a:latin typeface="Calibri" pitchFamily="34" charset="0"/>
              </a:defRPr>
            </a:lvl5pPr>
            <a:lvl6pPr marL="2514600" indent="-228600" defTabSz="812800" fontAlgn="base">
              <a:spcBef>
                <a:spcPct val="0"/>
              </a:spcBef>
              <a:spcAft>
                <a:spcPct val="0"/>
              </a:spcAft>
              <a:defRPr sz="1600">
                <a:solidFill>
                  <a:schemeClr val="tx1"/>
                </a:solidFill>
                <a:latin typeface="Calibri" pitchFamily="34" charset="0"/>
              </a:defRPr>
            </a:lvl6pPr>
            <a:lvl7pPr marL="2971800" indent="-228600" defTabSz="812800" fontAlgn="base">
              <a:spcBef>
                <a:spcPct val="0"/>
              </a:spcBef>
              <a:spcAft>
                <a:spcPct val="0"/>
              </a:spcAft>
              <a:defRPr sz="1600">
                <a:solidFill>
                  <a:schemeClr val="tx1"/>
                </a:solidFill>
                <a:latin typeface="Calibri" pitchFamily="34" charset="0"/>
              </a:defRPr>
            </a:lvl7pPr>
            <a:lvl8pPr marL="3429000" indent="-228600" defTabSz="812800" fontAlgn="base">
              <a:spcBef>
                <a:spcPct val="0"/>
              </a:spcBef>
              <a:spcAft>
                <a:spcPct val="0"/>
              </a:spcAft>
              <a:defRPr sz="1600">
                <a:solidFill>
                  <a:schemeClr val="tx1"/>
                </a:solidFill>
                <a:latin typeface="Calibri" pitchFamily="34" charset="0"/>
              </a:defRPr>
            </a:lvl8pPr>
            <a:lvl9pPr marL="3886200" indent="-228600" defTabSz="812800" fontAlgn="base">
              <a:spcBef>
                <a:spcPct val="0"/>
              </a:spcBef>
              <a:spcAft>
                <a:spcPct val="0"/>
              </a:spcAft>
              <a:defRPr sz="1600">
                <a:solidFill>
                  <a:schemeClr val="tx1"/>
                </a:solidFill>
                <a:latin typeface="Calibri" pitchFamily="34" charset="0"/>
              </a:defRPr>
            </a:lvl9pPr>
          </a:lstStyle>
          <a:p>
            <a:endParaRPr lang="en-US" sz="1800" b="1" dirty="0">
              <a:solidFill>
                <a:prstClr val="black"/>
              </a:solidFill>
            </a:endParaRPr>
          </a:p>
        </p:txBody>
      </p:sp>
      <p:sp>
        <p:nvSpPr>
          <p:cNvPr id="17" name="28 Rectángulo"/>
          <p:cNvSpPr>
            <a:spLocks noChangeArrowheads="1"/>
          </p:cNvSpPr>
          <p:nvPr/>
        </p:nvSpPr>
        <p:spPr bwMode="auto">
          <a:xfrm>
            <a:off x="3092450" y="3900887"/>
            <a:ext cx="52355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a:solidFill>
                  <a:schemeClr val="tx1"/>
                </a:solidFill>
                <a:latin typeface="Calibri" pitchFamily="34" charset="0"/>
              </a:defRPr>
            </a:lvl1pPr>
            <a:lvl2pPr marL="742950" indent="-285750">
              <a:defRPr sz="1600">
                <a:solidFill>
                  <a:schemeClr val="tx1"/>
                </a:solidFill>
                <a:latin typeface="Calibri" pitchFamily="34" charset="0"/>
              </a:defRPr>
            </a:lvl2pPr>
            <a:lvl3pPr marL="1143000" indent="-228600">
              <a:defRPr sz="1600">
                <a:solidFill>
                  <a:schemeClr val="tx1"/>
                </a:solidFill>
                <a:latin typeface="Calibri" pitchFamily="34" charset="0"/>
              </a:defRPr>
            </a:lvl3pPr>
            <a:lvl4pPr marL="1600200" indent="-228600">
              <a:defRPr sz="1600">
                <a:solidFill>
                  <a:schemeClr val="tx1"/>
                </a:solidFill>
                <a:latin typeface="Calibri" pitchFamily="34" charset="0"/>
              </a:defRPr>
            </a:lvl4pPr>
            <a:lvl5pPr marL="2057400" indent="-228600">
              <a:defRPr sz="1600">
                <a:solidFill>
                  <a:schemeClr val="tx1"/>
                </a:solidFill>
                <a:latin typeface="Calibri" pitchFamily="34" charset="0"/>
              </a:defRPr>
            </a:lvl5pPr>
            <a:lvl6pPr marL="2514600" indent="-228600" defTabSz="812800" fontAlgn="base">
              <a:spcBef>
                <a:spcPct val="0"/>
              </a:spcBef>
              <a:spcAft>
                <a:spcPct val="0"/>
              </a:spcAft>
              <a:defRPr sz="1600">
                <a:solidFill>
                  <a:schemeClr val="tx1"/>
                </a:solidFill>
                <a:latin typeface="Calibri" pitchFamily="34" charset="0"/>
              </a:defRPr>
            </a:lvl6pPr>
            <a:lvl7pPr marL="2971800" indent="-228600" defTabSz="812800" fontAlgn="base">
              <a:spcBef>
                <a:spcPct val="0"/>
              </a:spcBef>
              <a:spcAft>
                <a:spcPct val="0"/>
              </a:spcAft>
              <a:defRPr sz="1600">
                <a:solidFill>
                  <a:schemeClr val="tx1"/>
                </a:solidFill>
                <a:latin typeface="Calibri" pitchFamily="34" charset="0"/>
              </a:defRPr>
            </a:lvl7pPr>
            <a:lvl8pPr marL="3429000" indent="-228600" defTabSz="812800" fontAlgn="base">
              <a:spcBef>
                <a:spcPct val="0"/>
              </a:spcBef>
              <a:spcAft>
                <a:spcPct val="0"/>
              </a:spcAft>
              <a:defRPr sz="1600">
                <a:solidFill>
                  <a:schemeClr val="tx1"/>
                </a:solidFill>
                <a:latin typeface="Calibri" pitchFamily="34" charset="0"/>
              </a:defRPr>
            </a:lvl8pPr>
            <a:lvl9pPr marL="3886200" indent="-228600" defTabSz="812800" fontAlgn="base">
              <a:spcBef>
                <a:spcPct val="0"/>
              </a:spcBef>
              <a:spcAft>
                <a:spcPct val="0"/>
              </a:spcAft>
              <a:defRPr sz="1600">
                <a:solidFill>
                  <a:schemeClr val="tx1"/>
                </a:solidFill>
                <a:latin typeface="Calibri" pitchFamily="34" charset="0"/>
              </a:defRPr>
            </a:lvl9pPr>
          </a:lstStyle>
          <a:p>
            <a:endParaRPr lang="en-US" altLang="en-US" sz="1800" dirty="0">
              <a:solidFill>
                <a:prstClr val="black"/>
              </a:solidFill>
              <a:cs typeface="Akhbar MT" pitchFamily="2" charset="-78"/>
            </a:endParaRPr>
          </a:p>
        </p:txBody>
      </p:sp>
      <p:sp>
        <p:nvSpPr>
          <p:cNvPr id="18" name="28 Rectángulo"/>
          <p:cNvSpPr>
            <a:spLocks noChangeArrowheads="1"/>
          </p:cNvSpPr>
          <p:nvPr/>
        </p:nvSpPr>
        <p:spPr bwMode="auto">
          <a:xfrm>
            <a:off x="3092450" y="3645195"/>
            <a:ext cx="52355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a:solidFill>
                  <a:schemeClr val="tx1"/>
                </a:solidFill>
                <a:latin typeface="Calibri" pitchFamily="34" charset="0"/>
              </a:defRPr>
            </a:lvl1pPr>
            <a:lvl2pPr marL="742950" indent="-285750">
              <a:defRPr sz="1600">
                <a:solidFill>
                  <a:schemeClr val="tx1"/>
                </a:solidFill>
                <a:latin typeface="Calibri" pitchFamily="34" charset="0"/>
              </a:defRPr>
            </a:lvl2pPr>
            <a:lvl3pPr marL="1143000" indent="-228600">
              <a:defRPr sz="1600">
                <a:solidFill>
                  <a:schemeClr val="tx1"/>
                </a:solidFill>
                <a:latin typeface="Calibri" pitchFamily="34" charset="0"/>
              </a:defRPr>
            </a:lvl3pPr>
            <a:lvl4pPr marL="1600200" indent="-228600">
              <a:defRPr sz="1600">
                <a:solidFill>
                  <a:schemeClr val="tx1"/>
                </a:solidFill>
                <a:latin typeface="Calibri" pitchFamily="34" charset="0"/>
              </a:defRPr>
            </a:lvl4pPr>
            <a:lvl5pPr marL="2057400" indent="-228600">
              <a:defRPr sz="1600">
                <a:solidFill>
                  <a:schemeClr val="tx1"/>
                </a:solidFill>
                <a:latin typeface="Calibri" pitchFamily="34" charset="0"/>
              </a:defRPr>
            </a:lvl5pPr>
            <a:lvl6pPr marL="2514600" indent="-228600" defTabSz="812800" fontAlgn="base">
              <a:spcBef>
                <a:spcPct val="0"/>
              </a:spcBef>
              <a:spcAft>
                <a:spcPct val="0"/>
              </a:spcAft>
              <a:defRPr sz="1600">
                <a:solidFill>
                  <a:schemeClr val="tx1"/>
                </a:solidFill>
                <a:latin typeface="Calibri" pitchFamily="34" charset="0"/>
              </a:defRPr>
            </a:lvl6pPr>
            <a:lvl7pPr marL="2971800" indent="-228600" defTabSz="812800" fontAlgn="base">
              <a:spcBef>
                <a:spcPct val="0"/>
              </a:spcBef>
              <a:spcAft>
                <a:spcPct val="0"/>
              </a:spcAft>
              <a:defRPr sz="1600">
                <a:solidFill>
                  <a:schemeClr val="tx1"/>
                </a:solidFill>
                <a:latin typeface="Calibri" pitchFamily="34" charset="0"/>
              </a:defRPr>
            </a:lvl7pPr>
            <a:lvl8pPr marL="3429000" indent="-228600" defTabSz="812800" fontAlgn="base">
              <a:spcBef>
                <a:spcPct val="0"/>
              </a:spcBef>
              <a:spcAft>
                <a:spcPct val="0"/>
              </a:spcAft>
              <a:defRPr sz="1600">
                <a:solidFill>
                  <a:schemeClr val="tx1"/>
                </a:solidFill>
                <a:latin typeface="Calibri" pitchFamily="34" charset="0"/>
              </a:defRPr>
            </a:lvl8pPr>
            <a:lvl9pPr marL="3886200" indent="-228600" defTabSz="812800" fontAlgn="base">
              <a:spcBef>
                <a:spcPct val="0"/>
              </a:spcBef>
              <a:spcAft>
                <a:spcPct val="0"/>
              </a:spcAft>
              <a:defRPr sz="1600">
                <a:solidFill>
                  <a:schemeClr val="tx1"/>
                </a:solidFill>
                <a:latin typeface="Calibri" pitchFamily="34" charset="0"/>
              </a:defRPr>
            </a:lvl9pPr>
          </a:lstStyle>
          <a:p>
            <a:endParaRPr lang="en-US" altLang="en-US" sz="1800" dirty="0">
              <a:solidFill>
                <a:prstClr val="black"/>
              </a:solidFill>
              <a:cs typeface="Akhbar MT" pitchFamily="2" charset="-78"/>
            </a:endParaRPr>
          </a:p>
        </p:txBody>
      </p:sp>
      <p:sp>
        <p:nvSpPr>
          <p:cNvPr id="19" name="28 Rectángulo"/>
          <p:cNvSpPr>
            <a:spLocks noChangeArrowheads="1"/>
          </p:cNvSpPr>
          <p:nvPr/>
        </p:nvSpPr>
        <p:spPr bwMode="auto">
          <a:xfrm>
            <a:off x="3099067" y="3390010"/>
            <a:ext cx="52355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a:solidFill>
                  <a:schemeClr val="tx1"/>
                </a:solidFill>
                <a:latin typeface="Calibri" pitchFamily="34" charset="0"/>
              </a:defRPr>
            </a:lvl1pPr>
            <a:lvl2pPr marL="742950" indent="-285750">
              <a:defRPr sz="1600">
                <a:solidFill>
                  <a:schemeClr val="tx1"/>
                </a:solidFill>
                <a:latin typeface="Calibri" pitchFamily="34" charset="0"/>
              </a:defRPr>
            </a:lvl2pPr>
            <a:lvl3pPr marL="1143000" indent="-228600">
              <a:defRPr sz="1600">
                <a:solidFill>
                  <a:schemeClr val="tx1"/>
                </a:solidFill>
                <a:latin typeface="Calibri" pitchFamily="34" charset="0"/>
              </a:defRPr>
            </a:lvl3pPr>
            <a:lvl4pPr marL="1600200" indent="-228600">
              <a:defRPr sz="1600">
                <a:solidFill>
                  <a:schemeClr val="tx1"/>
                </a:solidFill>
                <a:latin typeface="Calibri" pitchFamily="34" charset="0"/>
              </a:defRPr>
            </a:lvl4pPr>
            <a:lvl5pPr marL="2057400" indent="-228600">
              <a:defRPr sz="1600">
                <a:solidFill>
                  <a:schemeClr val="tx1"/>
                </a:solidFill>
                <a:latin typeface="Calibri" pitchFamily="34" charset="0"/>
              </a:defRPr>
            </a:lvl5pPr>
            <a:lvl6pPr marL="2514600" indent="-228600" defTabSz="812800" fontAlgn="base">
              <a:spcBef>
                <a:spcPct val="0"/>
              </a:spcBef>
              <a:spcAft>
                <a:spcPct val="0"/>
              </a:spcAft>
              <a:defRPr sz="1600">
                <a:solidFill>
                  <a:schemeClr val="tx1"/>
                </a:solidFill>
                <a:latin typeface="Calibri" pitchFamily="34" charset="0"/>
              </a:defRPr>
            </a:lvl6pPr>
            <a:lvl7pPr marL="2971800" indent="-228600" defTabSz="812800" fontAlgn="base">
              <a:spcBef>
                <a:spcPct val="0"/>
              </a:spcBef>
              <a:spcAft>
                <a:spcPct val="0"/>
              </a:spcAft>
              <a:defRPr sz="1600">
                <a:solidFill>
                  <a:schemeClr val="tx1"/>
                </a:solidFill>
                <a:latin typeface="Calibri" pitchFamily="34" charset="0"/>
              </a:defRPr>
            </a:lvl7pPr>
            <a:lvl8pPr marL="3429000" indent="-228600" defTabSz="812800" fontAlgn="base">
              <a:spcBef>
                <a:spcPct val="0"/>
              </a:spcBef>
              <a:spcAft>
                <a:spcPct val="0"/>
              </a:spcAft>
              <a:defRPr sz="1600">
                <a:solidFill>
                  <a:schemeClr val="tx1"/>
                </a:solidFill>
                <a:latin typeface="Calibri" pitchFamily="34" charset="0"/>
              </a:defRPr>
            </a:lvl8pPr>
            <a:lvl9pPr marL="3886200" indent="-228600" defTabSz="812800" fontAlgn="base">
              <a:spcBef>
                <a:spcPct val="0"/>
              </a:spcBef>
              <a:spcAft>
                <a:spcPct val="0"/>
              </a:spcAft>
              <a:defRPr sz="1600">
                <a:solidFill>
                  <a:schemeClr val="tx1"/>
                </a:solidFill>
                <a:latin typeface="Calibri" pitchFamily="34" charset="0"/>
              </a:defRPr>
            </a:lvl9pPr>
          </a:lstStyle>
          <a:p>
            <a:endParaRPr lang="en-US" altLang="en-US" sz="1800" dirty="0">
              <a:solidFill>
                <a:prstClr val="black"/>
              </a:solidFill>
              <a:cs typeface="Akhbar MT" pitchFamily="2" charset="-78"/>
            </a:endParaRPr>
          </a:p>
        </p:txBody>
      </p:sp>
      <p:sp>
        <p:nvSpPr>
          <p:cNvPr id="20" name="28 Rectángulo"/>
          <p:cNvSpPr>
            <a:spLocks noChangeArrowheads="1"/>
          </p:cNvSpPr>
          <p:nvPr/>
        </p:nvSpPr>
        <p:spPr bwMode="auto">
          <a:xfrm>
            <a:off x="3105417" y="3149049"/>
            <a:ext cx="52355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a:solidFill>
                  <a:schemeClr val="tx1"/>
                </a:solidFill>
                <a:latin typeface="Calibri" pitchFamily="34" charset="0"/>
              </a:defRPr>
            </a:lvl1pPr>
            <a:lvl2pPr marL="742950" indent="-285750">
              <a:defRPr sz="1600">
                <a:solidFill>
                  <a:schemeClr val="tx1"/>
                </a:solidFill>
                <a:latin typeface="Calibri" pitchFamily="34" charset="0"/>
              </a:defRPr>
            </a:lvl2pPr>
            <a:lvl3pPr marL="1143000" indent="-228600">
              <a:defRPr sz="1600">
                <a:solidFill>
                  <a:schemeClr val="tx1"/>
                </a:solidFill>
                <a:latin typeface="Calibri" pitchFamily="34" charset="0"/>
              </a:defRPr>
            </a:lvl3pPr>
            <a:lvl4pPr marL="1600200" indent="-228600">
              <a:defRPr sz="1600">
                <a:solidFill>
                  <a:schemeClr val="tx1"/>
                </a:solidFill>
                <a:latin typeface="Calibri" pitchFamily="34" charset="0"/>
              </a:defRPr>
            </a:lvl4pPr>
            <a:lvl5pPr marL="2057400" indent="-228600">
              <a:defRPr sz="1600">
                <a:solidFill>
                  <a:schemeClr val="tx1"/>
                </a:solidFill>
                <a:latin typeface="Calibri" pitchFamily="34" charset="0"/>
              </a:defRPr>
            </a:lvl5pPr>
            <a:lvl6pPr marL="2514600" indent="-228600" defTabSz="812800" fontAlgn="base">
              <a:spcBef>
                <a:spcPct val="0"/>
              </a:spcBef>
              <a:spcAft>
                <a:spcPct val="0"/>
              </a:spcAft>
              <a:defRPr sz="1600">
                <a:solidFill>
                  <a:schemeClr val="tx1"/>
                </a:solidFill>
                <a:latin typeface="Calibri" pitchFamily="34" charset="0"/>
              </a:defRPr>
            </a:lvl6pPr>
            <a:lvl7pPr marL="2971800" indent="-228600" defTabSz="812800" fontAlgn="base">
              <a:spcBef>
                <a:spcPct val="0"/>
              </a:spcBef>
              <a:spcAft>
                <a:spcPct val="0"/>
              </a:spcAft>
              <a:defRPr sz="1600">
                <a:solidFill>
                  <a:schemeClr val="tx1"/>
                </a:solidFill>
                <a:latin typeface="Calibri" pitchFamily="34" charset="0"/>
              </a:defRPr>
            </a:lvl7pPr>
            <a:lvl8pPr marL="3429000" indent="-228600" defTabSz="812800" fontAlgn="base">
              <a:spcBef>
                <a:spcPct val="0"/>
              </a:spcBef>
              <a:spcAft>
                <a:spcPct val="0"/>
              </a:spcAft>
              <a:defRPr sz="1600">
                <a:solidFill>
                  <a:schemeClr val="tx1"/>
                </a:solidFill>
                <a:latin typeface="Calibri" pitchFamily="34" charset="0"/>
              </a:defRPr>
            </a:lvl8pPr>
            <a:lvl9pPr marL="3886200" indent="-228600" defTabSz="812800" fontAlgn="base">
              <a:spcBef>
                <a:spcPct val="0"/>
              </a:spcBef>
              <a:spcAft>
                <a:spcPct val="0"/>
              </a:spcAft>
              <a:defRPr sz="1600">
                <a:solidFill>
                  <a:schemeClr val="tx1"/>
                </a:solidFill>
                <a:latin typeface="Calibri" pitchFamily="34" charset="0"/>
              </a:defRPr>
            </a:lvl9pPr>
          </a:lstStyle>
          <a:p>
            <a:endParaRPr lang="en-US" altLang="en-US" sz="1800" dirty="0">
              <a:solidFill>
                <a:prstClr val="black"/>
              </a:solidFill>
              <a:cs typeface="Akhbar MT" pitchFamily="2" charset="-78"/>
            </a:endParaRPr>
          </a:p>
        </p:txBody>
      </p:sp>
      <p:sp>
        <p:nvSpPr>
          <p:cNvPr id="21" name="28 Rectángulo"/>
          <p:cNvSpPr>
            <a:spLocks noChangeArrowheads="1"/>
          </p:cNvSpPr>
          <p:nvPr/>
        </p:nvSpPr>
        <p:spPr bwMode="auto">
          <a:xfrm>
            <a:off x="3099066" y="2866515"/>
            <a:ext cx="52355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a:solidFill>
                  <a:schemeClr val="tx1"/>
                </a:solidFill>
                <a:latin typeface="Calibri" pitchFamily="34" charset="0"/>
              </a:defRPr>
            </a:lvl1pPr>
            <a:lvl2pPr marL="742950" indent="-285750">
              <a:defRPr sz="1600">
                <a:solidFill>
                  <a:schemeClr val="tx1"/>
                </a:solidFill>
                <a:latin typeface="Calibri" pitchFamily="34" charset="0"/>
              </a:defRPr>
            </a:lvl2pPr>
            <a:lvl3pPr marL="1143000" indent="-228600">
              <a:defRPr sz="1600">
                <a:solidFill>
                  <a:schemeClr val="tx1"/>
                </a:solidFill>
                <a:latin typeface="Calibri" pitchFamily="34" charset="0"/>
              </a:defRPr>
            </a:lvl3pPr>
            <a:lvl4pPr marL="1600200" indent="-228600">
              <a:defRPr sz="1600">
                <a:solidFill>
                  <a:schemeClr val="tx1"/>
                </a:solidFill>
                <a:latin typeface="Calibri" pitchFamily="34" charset="0"/>
              </a:defRPr>
            </a:lvl4pPr>
            <a:lvl5pPr marL="2057400" indent="-228600">
              <a:defRPr sz="1600">
                <a:solidFill>
                  <a:schemeClr val="tx1"/>
                </a:solidFill>
                <a:latin typeface="Calibri" pitchFamily="34" charset="0"/>
              </a:defRPr>
            </a:lvl5pPr>
            <a:lvl6pPr marL="2514600" indent="-228600" defTabSz="812800" fontAlgn="base">
              <a:spcBef>
                <a:spcPct val="0"/>
              </a:spcBef>
              <a:spcAft>
                <a:spcPct val="0"/>
              </a:spcAft>
              <a:defRPr sz="1600">
                <a:solidFill>
                  <a:schemeClr val="tx1"/>
                </a:solidFill>
                <a:latin typeface="Calibri" pitchFamily="34" charset="0"/>
              </a:defRPr>
            </a:lvl6pPr>
            <a:lvl7pPr marL="2971800" indent="-228600" defTabSz="812800" fontAlgn="base">
              <a:spcBef>
                <a:spcPct val="0"/>
              </a:spcBef>
              <a:spcAft>
                <a:spcPct val="0"/>
              </a:spcAft>
              <a:defRPr sz="1600">
                <a:solidFill>
                  <a:schemeClr val="tx1"/>
                </a:solidFill>
                <a:latin typeface="Calibri" pitchFamily="34" charset="0"/>
              </a:defRPr>
            </a:lvl7pPr>
            <a:lvl8pPr marL="3429000" indent="-228600" defTabSz="812800" fontAlgn="base">
              <a:spcBef>
                <a:spcPct val="0"/>
              </a:spcBef>
              <a:spcAft>
                <a:spcPct val="0"/>
              </a:spcAft>
              <a:defRPr sz="1600">
                <a:solidFill>
                  <a:schemeClr val="tx1"/>
                </a:solidFill>
                <a:latin typeface="Calibri" pitchFamily="34" charset="0"/>
              </a:defRPr>
            </a:lvl8pPr>
            <a:lvl9pPr marL="3886200" indent="-228600" defTabSz="812800" fontAlgn="base">
              <a:spcBef>
                <a:spcPct val="0"/>
              </a:spcBef>
              <a:spcAft>
                <a:spcPct val="0"/>
              </a:spcAft>
              <a:defRPr sz="1600">
                <a:solidFill>
                  <a:schemeClr val="tx1"/>
                </a:solidFill>
                <a:latin typeface="Calibri" pitchFamily="34" charset="0"/>
              </a:defRPr>
            </a:lvl9pPr>
          </a:lstStyle>
          <a:p>
            <a:endParaRPr lang="en-US" altLang="en-US" sz="1800" dirty="0">
              <a:solidFill>
                <a:prstClr val="black"/>
              </a:solidFill>
              <a:cs typeface="Akhbar MT" pitchFamily="2" charset="-78"/>
            </a:endParaRPr>
          </a:p>
        </p:txBody>
      </p:sp>
      <p:pic>
        <p:nvPicPr>
          <p:cNvPr id="2" name="Picture 1"/>
          <p:cNvPicPr>
            <a:picLocks noChangeAspect="1"/>
          </p:cNvPicPr>
          <p:nvPr/>
        </p:nvPicPr>
        <p:blipFill>
          <a:blip r:embed="rId3"/>
          <a:stretch>
            <a:fillRect/>
          </a:stretch>
        </p:blipFill>
        <p:spPr>
          <a:xfrm>
            <a:off x="208724" y="3553787"/>
            <a:ext cx="3274594" cy="2191938"/>
          </a:xfrm>
          <a:prstGeom prst="rect">
            <a:avLst/>
          </a:prstGeom>
        </p:spPr>
      </p:pic>
      <p:pic>
        <p:nvPicPr>
          <p:cNvPr id="4" name="Picture 3"/>
          <p:cNvPicPr>
            <a:picLocks noChangeAspect="1"/>
          </p:cNvPicPr>
          <p:nvPr/>
        </p:nvPicPr>
        <p:blipFill>
          <a:blip r:embed="rId4"/>
          <a:stretch>
            <a:fillRect/>
          </a:stretch>
        </p:blipFill>
        <p:spPr>
          <a:xfrm>
            <a:off x="209902" y="1184512"/>
            <a:ext cx="3289984" cy="2199603"/>
          </a:xfrm>
          <a:prstGeom prst="rect">
            <a:avLst/>
          </a:prstGeom>
        </p:spPr>
      </p:pic>
    </p:spTree>
    <p:extLst>
      <p:ext uri="{BB962C8B-B14F-4D97-AF65-F5344CB8AC3E}">
        <p14:creationId xmlns:p14="http://schemas.microsoft.com/office/powerpoint/2010/main" val="1246956375"/>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5"/>
                                        </p:tgtEl>
                                        <p:attrNameLst>
                                          <p:attrName>style.visibility</p:attrName>
                                        </p:attrNameLst>
                                      </p:cBhvr>
                                      <p:to>
                                        <p:strVal val="visible"/>
                                      </p:to>
                                    </p:set>
                                    <p:animEffect transition="in" filter="wipe(left)">
                                      <p:cBhvr>
                                        <p:cTn id="7" dur="500"/>
                                        <p:tgtEl>
                                          <p:spTgt spid="85"/>
                                        </p:tgtEl>
                                      </p:cBhvr>
                                    </p:animEffect>
                                  </p:childTnLst>
                                </p:cTn>
                              </p:par>
                            </p:childTnLst>
                          </p:cTn>
                        </p:par>
                        <p:par>
                          <p:cTn id="8" fill="hold" nodeType="afterGroup">
                            <p:stCondLst>
                              <p:cond delay="500"/>
                            </p:stCondLst>
                            <p:childTnLst>
                              <p:par>
                                <p:cTn id="9" presetID="22" presetClass="entr" presetSubtype="8" fill="hold" grpId="0" nodeType="afterEffect" nodePh="1">
                                  <p:stCondLst>
                                    <p:cond delay="0"/>
                                  </p:stCondLst>
                                  <p:endCondLst>
                                    <p:cond evt="begin" delay="0">
                                      <p:tn val="9"/>
                                    </p:cond>
                                  </p:endCondLst>
                                  <p:childTnLst>
                                    <p:set>
                                      <p:cBhvr>
                                        <p:cTn id="10" dur="1" fill="hold">
                                          <p:stCondLst>
                                            <p:cond delay="0"/>
                                          </p:stCondLst>
                                        </p:cTn>
                                        <p:tgtEl>
                                          <p:spTgt spid="91"/>
                                        </p:tgtEl>
                                        <p:attrNameLst>
                                          <p:attrName>style.visibility</p:attrName>
                                        </p:attrNameLst>
                                      </p:cBhvr>
                                      <p:to>
                                        <p:strVal val="visible"/>
                                      </p:to>
                                    </p:set>
                                    <p:animEffect transition="in" filter="wipe(left)">
                                      <p:cBhvr>
                                        <p:cTn id="11" dur="500"/>
                                        <p:tgtEl>
                                          <p:spTgt spid="91"/>
                                        </p:tgtEl>
                                      </p:cBhvr>
                                    </p:animEffect>
                                  </p:childTnLst>
                                </p:cTn>
                              </p:par>
                            </p:childTnLst>
                          </p:cTn>
                        </p:par>
                        <p:par>
                          <p:cTn id="12" fill="hold" nodeType="afterGroup">
                            <p:stCondLst>
                              <p:cond delay="1000"/>
                            </p:stCondLst>
                            <p:childTnLst>
                              <p:par>
                                <p:cTn id="13" presetID="22" presetClass="entr" presetSubtype="8" fill="hold" grpId="0" nodeType="afterEffect" nodePh="1">
                                  <p:stCondLst>
                                    <p:cond delay="0"/>
                                  </p:stCondLst>
                                  <p:endCondLst>
                                    <p:cond evt="begin" delay="0">
                                      <p:tn val="13"/>
                                    </p:cond>
                                  </p:endCondLst>
                                  <p:childTnLst>
                                    <p:set>
                                      <p:cBhvr>
                                        <p:cTn id="14" dur="1" fill="hold">
                                          <p:stCondLst>
                                            <p:cond delay="0"/>
                                          </p:stCondLst>
                                        </p:cTn>
                                        <p:tgtEl>
                                          <p:spTgt spid="94"/>
                                        </p:tgtEl>
                                        <p:attrNameLst>
                                          <p:attrName>style.visibility</p:attrName>
                                        </p:attrNameLst>
                                      </p:cBhvr>
                                      <p:to>
                                        <p:strVal val="visible"/>
                                      </p:to>
                                    </p:set>
                                    <p:animEffect transition="in" filter="wipe(left)">
                                      <p:cBhvr>
                                        <p:cTn id="15" dur="500"/>
                                        <p:tgtEl>
                                          <p:spTgt spid="94"/>
                                        </p:tgtEl>
                                      </p:cBhvr>
                                    </p:animEffect>
                                  </p:childTnLst>
                                </p:cTn>
                              </p:par>
                            </p:childTnLst>
                          </p:cTn>
                        </p:par>
                        <p:par>
                          <p:cTn id="16" fill="hold" nodeType="afterGroup">
                            <p:stCondLst>
                              <p:cond delay="1500"/>
                            </p:stCondLst>
                            <p:childTnLst>
                              <p:par>
                                <p:cTn id="17" presetID="22" presetClass="entr" presetSubtype="8" fill="hold" grpId="0" nodeType="afterEffect" nodePh="1">
                                  <p:stCondLst>
                                    <p:cond delay="0"/>
                                  </p:stCondLst>
                                  <p:endCondLst>
                                    <p:cond evt="begin" delay="0">
                                      <p:tn val="17"/>
                                    </p:cond>
                                  </p:endCondLst>
                                  <p:childTnLst>
                                    <p:set>
                                      <p:cBhvr>
                                        <p:cTn id="18" dur="1" fill="hold">
                                          <p:stCondLst>
                                            <p:cond delay="0"/>
                                          </p:stCondLst>
                                        </p:cTn>
                                        <p:tgtEl>
                                          <p:spTgt spid="97"/>
                                        </p:tgtEl>
                                        <p:attrNameLst>
                                          <p:attrName>style.visibility</p:attrName>
                                        </p:attrNameLst>
                                      </p:cBhvr>
                                      <p:to>
                                        <p:strVal val="visible"/>
                                      </p:to>
                                    </p:set>
                                    <p:animEffect transition="in" filter="wipe(left)">
                                      <p:cBhvr>
                                        <p:cTn id="19" dur="500"/>
                                        <p:tgtEl>
                                          <p:spTgt spid="97"/>
                                        </p:tgtEl>
                                      </p:cBhvr>
                                    </p:animEffect>
                                  </p:childTnLst>
                                </p:cTn>
                              </p:par>
                            </p:childTnLst>
                          </p:cTn>
                        </p:par>
                        <p:par>
                          <p:cTn id="20" fill="hold" nodeType="afterGroup">
                            <p:stCondLst>
                              <p:cond delay="2000"/>
                            </p:stCondLst>
                            <p:childTnLst>
                              <p:par>
                                <p:cTn id="21" presetID="22" presetClass="entr" presetSubtype="8" fill="hold" grpId="0" nodeType="afterEffect" nodePh="1">
                                  <p:stCondLst>
                                    <p:cond delay="0"/>
                                  </p:stCondLst>
                                  <p:endCondLst>
                                    <p:cond evt="begin" delay="0">
                                      <p:tn val="21"/>
                                    </p:cond>
                                  </p:endCondLst>
                                  <p:childTnLst>
                                    <p:set>
                                      <p:cBhvr>
                                        <p:cTn id="22" dur="1" fill="hold">
                                          <p:stCondLst>
                                            <p:cond delay="0"/>
                                          </p:stCondLst>
                                        </p:cTn>
                                        <p:tgtEl>
                                          <p:spTgt spid="105"/>
                                        </p:tgtEl>
                                        <p:attrNameLst>
                                          <p:attrName>style.visibility</p:attrName>
                                        </p:attrNameLst>
                                      </p:cBhvr>
                                      <p:to>
                                        <p:strVal val="visible"/>
                                      </p:to>
                                    </p:set>
                                    <p:animEffect transition="in" filter="wipe(left)">
                                      <p:cBhvr>
                                        <p:cTn id="23" dur="500"/>
                                        <p:tgtEl>
                                          <p:spTgt spid="105"/>
                                        </p:tgtEl>
                                      </p:cBhvr>
                                    </p:animEffect>
                                  </p:childTnLst>
                                </p:cTn>
                              </p:par>
                            </p:childTnLst>
                          </p:cTn>
                        </p:par>
                        <p:par>
                          <p:cTn id="24" fill="hold" nodeType="afterGroup">
                            <p:stCondLst>
                              <p:cond delay="2500"/>
                            </p:stCondLst>
                            <p:childTnLst>
                              <p:par>
                                <p:cTn id="25" presetID="22" presetClass="entr" presetSubtype="8" fill="hold" grpId="0" nodeType="afterEffect" nodePh="1">
                                  <p:stCondLst>
                                    <p:cond delay="0"/>
                                  </p:stCondLst>
                                  <p:endCondLst>
                                    <p:cond evt="begin" delay="0">
                                      <p:tn val="25"/>
                                    </p:cond>
                                  </p:endCondLst>
                                  <p:childTnLst>
                                    <p:set>
                                      <p:cBhvr>
                                        <p:cTn id="26" dur="1" fill="hold">
                                          <p:stCondLst>
                                            <p:cond delay="0"/>
                                          </p:stCondLst>
                                        </p:cTn>
                                        <p:tgtEl>
                                          <p:spTgt spid="114"/>
                                        </p:tgtEl>
                                        <p:attrNameLst>
                                          <p:attrName>style.visibility</p:attrName>
                                        </p:attrNameLst>
                                      </p:cBhvr>
                                      <p:to>
                                        <p:strVal val="visible"/>
                                      </p:to>
                                    </p:set>
                                    <p:animEffect transition="in" filter="wipe(left)">
                                      <p:cBhvr>
                                        <p:cTn id="27" dur="500"/>
                                        <p:tgtEl>
                                          <p:spTgt spid="114"/>
                                        </p:tgtEl>
                                      </p:cBhvr>
                                    </p:animEffect>
                                  </p:childTnLst>
                                </p:cTn>
                              </p:par>
                            </p:childTnLst>
                          </p:cTn>
                        </p:par>
                        <p:par>
                          <p:cTn id="28" fill="hold">
                            <p:stCondLst>
                              <p:cond delay="3000"/>
                            </p:stCondLst>
                            <p:childTnLst>
                              <p:par>
                                <p:cTn id="29" presetID="22" presetClass="entr" presetSubtype="8" fill="hold" grpId="0" nodeType="afterEffect" nodePh="1">
                                  <p:stCondLst>
                                    <p:cond delay="0"/>
                                  </p:stCondLst>
                                  <p:endCondLst>
                                    <p:cond evt="begin" delay="0">
                                      <p:tn val="29"/>
                                    </p:cond>
                                  </p:endCondLst>
                                  <p:childTnLst>
                                    <p:set>
                                      <p:cBhvr>
                                        <p:cTn id="30" dur="1" fill="hold">
                                          <p:stCondLst>
                                            <p:cond delay="0"/>
                                          </p:stCondLst>
                                        </p:cTn>
                                        <p:tgtEl>
                                          <p:spTgt spid="48"/>
                                        </p:tgtEl>
                                        <p:attrNameLst>
                                          <p:attrName>style.visibility</p:attrName>
                                        </p:attrNameLst>
                                      </p:cBhvr>
                                      <p:to>
                                        <p:strVal val="visible"/>
                                      </p:to>
                                    </p:set>
                                    <p:animEffect transition="in" filter="wipe(left)">
                                      <p:cBhvr>
                                        <p:cTn id="31" dur="500"/>
                                        <p:tgtEl>
                                          <p:spTgt spid="48"/>
                                        </p:tgtEl>
                                      </p:cBhvr>
                                    </p:animEffect>
                                  </p:childTnLst>
                                </p:cTn>
                              </p:par>
                            </p:childTnLst>
                          </p:cTn>
                        </p:par>
                        <p:par>
                          <p:cTn id="32" fill="hold">
                            <p:stCondLst>
                              <p:cond delay="3500"/>
                            </p:stCondLst>
                            <p:childTnLst>
                              <p:par>
                                <p:cTn id="33" presetID="22" presetClass="entr" presetSubtype="8" fill="hold" grpId="0" nodeType="afterEffect" nodePh="1">
                                  <p:stCondLst>
                                    <p:cond delay="0"/>
                                  </p:stCondLst>
                                  <p:endCondLst>
                                    <p:cond evt="begin" delay="0">
                                      <p:tn val="33"/>
                                    </p:cond>
                                  </p:endCondLst>
                                  <p:childTnLst>
                                    <p:set>
                                      <p:cBhvr>
                                        <p:cTn id="34" dur="1" fill="hold">
                                          <p:stCondLst>
                                            <p:cond delay="0"/>
                                          </p:stCondLst>
                                        </p:cTn>
                                        <p:tgtEl>
                                          <p:spTgt spid="51"/>
                                        </p:tgtEl>
                                        <p:attrNameLst>
                                          <p:attrName>style.visibility</p:attrName>
                                        </p:attrNameLst>
                                      </p:cBhvr>
                                      <p:to>
                                        <p:strVal val="visible"/>
                                      </p:to>
                                    </p:set>
                                    <p:animEffect transition="in" filter="wipe(left)">
                                      <p:cBhvr>
                                        <p:cTn id="35" dur="500"/>
                                        <p:tgtEl>
                                          <p:spTgt spid="51"/>
                                        </p:tgtEl>
                                      </p:cBhvr>
                                    </p:animEffect>
                                  </p:childTnLst>
                                </p:cTn>
                              </p:par>
                            </p:childTnLst>
                          </p:cTn>
                        </p:par>
                        <p:par>
                          <p:cTn id="36" fill="hold">
                            <p:stCondLst>
                              <p:cond delay="4000"/>
                            </p:stCondLst>
                            <p:childTnLst>
                              <p:par>
                                <p:cTn id="37" presetID="22" presetClass="entr" presetSubtype="8" fill="hold" grpId="0" nodeType="afterEffect" nodePh="1">
                                  <p:stCondLst>
                                    <p:cond delay="0"/>
                                  </p:stCondLst>
                                  <p:endCondLst>
                                    <p:cond evt="begin" delay="0">
                                      <p:tn val="37"/>
                                    </p:cond>
                                  </p:endCondLst>
                                  <p:childTnLst>
                                    <p:set>
                                      <p:cBhvr>
                                        <p:cTn id="38" dur="1" fill="hold">
                                          <p:stCondLst>
                                            <p:cond delay="0"/>
                                          </p:stCondLst>
                                        </p:cTn>
                                        <p:tgtEl>
                                          <p:spTgt spid="17"/>
                                        </p:tgtEl>
                                        <p:attrNameLst>
                                          <p:attrName>style.visibility</p:attrName>
                                        </p:attrNameLst>
                                      </p:cBhvr>
                                      <p:to>
                                        <p:strVal val="visible"/>
                                      </p:to>
                                    </p:set>
                                    <p:animEffect transition="in" filter="wipe(left)">
                                      <p:cBhvr>
                                        <p:cTn id="39" dur="500"/>
                                        <p:tgtEl>
                                          <p:spTgt spid="17"/>
                                        </p:tgtEl>
                                      </p:cBhvr>
                                    </p:animEffect>
                                  </p:childTnLst>
                                </p:cTn>
                              </p:par>
                            </p:childTnLst>
                          </p:cTn>
                        </p:par>
                        <p:par>
                          <p:cTn id="40" fill="hold">
                            <p:stCondLst>
                              <p:cond delay="4500"/>
                            </p:stCondLst>
                            <p:childTnLst>
                              <p:par>
                                <p:cTn id="41" presetID="22" presetClass="entr" presetSubtype="8" fill="hold" grpId="0" nodeType="afterEffect" nodePh="1">
                                  <p:stCondLst>
                                    <p:cond delay="0"/>
                                  </p:stCondLst>
                                  <p:endCondLst>
                                    <p:cond evt="begin" delay="0">
                                      <p:tn val="41"/>
                                    </p:cond>
                                  </p:endCondLst>
                                  <p:childTnLst>
                                    <p:set>
                                      <p:cBhvr>
                                        <p:cTn id="42" dur="1" fill="hold">
                                          <p:stCondLst>
                                            <p:cond delay="0"/>
                                          </p:stCondLst>
                                        </p:cTn>
                                        <p:tgtEl>
                                          <p:spTgt spid="18"/>
                                        </p:tgtEl>
                                        <p:attrNameLst>
                                          <p:attrName>style.visibility</p:attrName>
                                        </p:attrNameLst>
                                      </p:cBhvr>
                                      <p:to>
                                        <p:strVal val="visible"/>
                                      </p:to>
                                    </p:set>
                                    <p:animEffect transition="in" filter="wipe(left)">
                                      <p:cBhvr>
                                        <p:cTn id="43" dur="500"/>
                                        <p:tgtEl>
                                          <p:spTgt spid="18"/>
                                        </p:tgtEl>
                                      </p:cBhvr>
                                    </p:animEffect>
                                  </p:childTnLst>
                                </p:cTn>
                              </p:par>
                            </p:childTnLst>
                          </p:cTn>
                        </p:par>
                        <p:par>
                          <p:cTn id="44" fill="hold">
                            <p:stCondLst>
                              <p:cond delay="5000"/>
                            </p:stCondLst>
                            <p:childTnLst>
                              <p:par>
                                <p:cTn id="45" presetID="22" presetClass="entr" presetSubtype="8" fill="hold" grpId="0" nodeType="afterEffect" nodePh="1">
                                  <p:stCondLst>
                                    <p:cond delay="0"/>
                                  </p:stCondLst>
                                  <p:endCondLst>
                                    <p:cond evt="begin" delay="0">
                                      <p:tn val="45"/>
                                    </p:cond>
                                  </p:endCondLst>
                                  <p:childTnLst>
                                    <p:set>
                                      <p:cBhvr>
                                        <p:cTn id="46" dur="1" fill="hold">
                                          <p:stCondLst>
                                            <p:cond delay="0"/>
                                          </p:stCondLst>
                                        </p:cTn>
                                        <p:tgtEl>
                                          <p:spTgt spid="19"/>
                                        </p:tgtEl>
                                        <p:attrNameLst>
                                          <p:attrName>style.visibility</p:attrName>
                                        </p:attrNameLst>
                                      </p:cBhvr>
                                      <p:to>
                                        <p:strVal val="visible"/>
                                      </p:to>
                                    </p:set>
                                    <p:animEffect transition="in" filter="wipe(left)">
                                      <p:cBhvr>
                                        <p:cTn id="47" dur="500"/>
                                        <p:tgtEl>
                                          <p:spTgt spid="19"/>
                                        </p:tgtEl>
                                      </p:cBhvr>
                                    </p:animEffect>
                                  </p:childTnLst>
                                </p:cTn>
                              </p:par>
                            </p:childTnLst>
                          </p:cTn>
                        </p:par>
                        <p:par>
                          <p:cTn id="48" fill="hold">
                            <p:stCondLst>
                              <p:cond delay="5500"/>
                            </p:stCondLst>
                            <p:childTnLst>
                              <p:par>
                                <p:cTn id="49" presetID="22" presetClass="entr" presetSubtype="8" fill="hold" grpId="0" nodeType="afterEffect" nodePh="1">
                                  <p:stCondLst>
                                    <p:cond delay="0"/>
                                  </p:stCondLst>
                                  <p:endCondLst>
                                    <p:cond evt="begin" delay="0">
                                      <p:tn val="49"/>
                                    </p:cond>
                                  </p:endCondLst>
                                  <p:childTnLst>
                                    <p:set>
                                      <p:cBhvr>
                                        <p:cTn id="50" dur="1" fill="hold">
                                          <p:stCondLst>
                                            <p:cond delay="0"/>
                                          </p:stCondLst>
                                        </p:cTn>
                                        <p:tgtEl>
                                          <p:spTgt spid="20"/>
                                        </p:tgtEl>
                                        <p:attrNameLst>
                                          <p:attrName>style.visibility</p:attrName>
                                        </p:attrNameLst>
                                      </p:cBhvr>
                                      <p:to>
                                        <p:strVal val="visible"/>
                                      </p:to>
                                    </p:set>
                                    <p:animEffect transition="in" filter="wipe(left)">
                                      <p:cBhvr>
                                        <p:cTn id="51" dur="500"/>
                                        <p:tgtEl>
                                          <p:spTgt spid="20"/>
                                        </p:tgtEl>
                                      </p:cBhvr>
                                    </p:animEffect>
                                  </p:childTnLst>
                                </p:cTn>
                              </p:par>
                            </p:childTnLst>
                          </p:cTn>
                        </p:par>
                        <p:par>
                          <p:cTn id="52" fill="hold">
                            <p:stCondLst>
                              <p:cond delay="6000"/>
                            </p:stCondLst>
                            <p:childTnLst>
                              <p:par>
                                <p:cTn id="53" presetID="22" presetClass="entr" presetSubtype="8" fill="hold" grpId="0" nodeType="afterEffect" nodePh="1">
                                  <p:stCondLst>
                                    <p:cond delay="0"/>
                                  </p:stCondLst>
                                  <p:endCondLst>
                                    <p:cond evt="begin" delay="0">
                                      <p:tn val="53"/>
                                    </p:cond>
                                  </p:endCondLst>
                                  <p:childTnLst>
                                    <p:set>
                                      <p:cBhvr>
                                        <p:cTn id="54" dur="1" fill="hold">
                                          <p:stCondLst>
                                            <p:cond delay="0"/>
                                          </p:stCondLst>
                                        </p:cTn>
                                        <p:tgtEl>
                                          <p:spTgt spid="21"/>
                                        </p:tgtEl>
                                        <p:attrNameLst>
                                          <p:attrName>style.visibility</p:attrName>
                                        </p:attrNameLst>
                                      </p:cBhvr>
                                      <p:to>
                                        <p:strVal val="visible"/>
                                      </p:to>
                                    </p:set>
                                    <p:animEffect transition="in" filter="wipe(left)">
                                      <p:cBhvr>
                                        <p:cTn id="5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p:bldP spid="91" grpId="0"/>
      <p:bldP spid="94" grpId="0"/>
      <p:bldP spid="97" grpId="0"/>
      <p:bldP spid="105" grpId="0"/>
      <p:bldP spid="114" grpId="0"/>
      <p:bldP spid="48" grpId="0"/>
      <p:bldP spid="51" grpId="0"/>
      <p:bldP spid="17" grpId="0"/>
      <p:bldP spid="18" grpId="0"/>
      <p:bldP spid="19" grpId="0"/>
      <p:bldP spid="20" grpId="0"/>
      <p:bldP spid="2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61950" y="955676"/>
            <a:ext cx="8620125" cy="54737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solidFill>
                <a:prstClr val="white"/>
              </a:solidFill>
            </a:endParaRPr>
          </a:p>
        </p:txBody>
      </p:sp>
      <p:sp>
        <p:nvSpPr>
          <p:cNvPr id="5" name="Title 4"/>
          <p:cNvSpPr>
            <a:spLocks noGrp="1"/>
          </p:cNvSpPr>
          <p:nvPr>
            <p:ph type="title"/>
          </p:nvPr>
        </p:nvSpPr>
        <p:spPr>
          <a:xfrm>
            <a:off x="0" y="11113"/>
            <a:ext cx="8726906" cy="807753"/>
          </a:xfrm>
        </p:spPr>
        <p:txBody>
          <a:bodyPr/>
          <a:lstStyle/>
          <a:p>
            <a:r>
              <a:rPr lang="en-US" sz="4000" b="1" dirty="0">
                <a:latin typeface="Bradley Hand ITC" pitchFamily="66" charset="0"/>
                <a:ea typeface="+mn-ea"/>
                <a:cs typeface="Arial" pitchFamily="34" charset="0"/>
              </a:rPr>
              <a:t>    1. Introduction</a:t>
            </a:r>
          </a:p>
        </p:txBody>
      </p:sp>
      <p:sp>
        <p:nvSpPr>
          <p:cNvPr id="6" name="Oval 5"/>
          <p:cNvSpPr/>
          <p:nvPr/>
        </p:nvSpPr>
        <p:spPr>
          <a:xfrm>
            <a:off x="2438400" y="1676400"/>
            <a:ext cx="4419600" cy="4191000"/>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solidFill>
                <a:prstClr val="black"/>
              </a:solidFill>
            </a:endParaRPr>
          </a:p>
        </p:txBody>
      </p:sp>
      <p:sp>
        <p:nvSpPr>
          <p:cNvPr id="7" name="TextBox 6"/>
          <p:cNvSpPr txBox="1"/>
          <p:nvPr/>
        </p:nvSpPr>
        <p:spPr>
          <a:xfrm>
            <a:off x="4503163" y="1219200"/>
            <a:ext cx="1753197" cy="338554"/>
          </a:xfrm>
          <a:prstGeom prst="rect">
            <a:avLst/>
          </a:prstGeom>
          <a:noFill/>
        </p:spPr>
        <p:txBody>
          <a:bodyPr wrap="square" rtlCol="0">
            <a:spAutoFit/>
          </a:bodyPr>
          <a:lstStyle/>
          <a:p>
            <a:r>
              <a:rPr lang="en-US" dirty="0">
                <a:solidFill>
                  <a:prstClr val="black"/>
                </a:solidFill>
              </a:rPr>
              <a:t>1. Planning (2.1)</a:t>
            </a:r>
          </a:p>
        </p:txBody>
      </p:sp>
      <p:sp>
        <p:nvSpPr>
          <p:cNvPr id="8" name="TextBox 7"/>
          <p:cNvSpPr txBox="1"/>
          <p:nvPr/>
        </p:nvSpPr>
        <p:spPr>
          <a:xfrm>
            <a:off x="5576248" y="1551296"/>
            <a:ext cx="2743200" cy="338554"/>
          </a:xfrm>
          <a:prstGeom prst="rect">
            <a:avLst/>
          </a:prstGeom>
          <a:noFill/>
        </p:spPr>
        <p:txBody>
          <a:bodyPr wrap="square" rtlCol="0">
            <a:spAutoFit/>
          </a:bodyPr>
          <a:lstStyle/>
          <a:p>
            <a:r>
              <a:rPr lang="en-US" dirty="0">
                <a:solidFill>
                  <a:prstClr val="black"/>
                </a:solidFill>
              </a:rPr>
              <a:t>2. Equipment (2.3)</a:t>
            </a:r>
          </a:p>
        </p:txBody>
      </p:sp>
      <p:sp>
        <p:nvSpPr>
          <p:cNvPr id="9" name="TextBox 8"/>
          <p:cNvSpPr txBox="1"/>
          <p:nvPr/>
        </p:nvSpPr>
        <p:spPr>
          <a:xfrm>
            <a:off x="6248400" y="1981200"/>
            <a:ext cx="1295400" cy="338554"/>
          </a:xfrm>
          <a:prstGeom prst="rect">
            <a:avLst/>
          </a:prstGeom>
          <a:noFill/>
        </p:spPr>
        <p:txBody>
          <a:bodyPr wrap="square" rtlCol="0">
            <a:spAutoFit/>
          </a:bodyPr>
          <a:lstStyle/>
          <a:p>
            <a:r>
              <a:rPr lang="en-US" dirty="0">
                <a:solidFill>
                  <a:prstClr val="black"/>
                </a:solidFill>
              </a:rPr>
              <a:t>Safety (2.4)</a:t>
            </a:r>
          </a:p>
        </p:txBody>
      </p:sp>
      <p:sp>
        <p:nvSpPr>
          <p:cNvPr id="10" name="Rectangle 9"/>
          <p:cNvSpPr/>
          <p:nvPr/>
        </p:nvSpPr>
        <p:spPr>
          <a:xfrm>
            <a:off x="6858000" y="2667000"/>
            <a:ext cx="2209800" cy="584775"/>
          </a:xfrm>
          <a:prstGeom prst="rect">
            <a:avLst/>
          </a:prstGeom>
        </p:spPr>
        <p:txBody>
          <a:bodyPr wrap="square">
            <a:spAutoFit/>
          </a:bodyPr>
          <a:lstStyle/>
          <a:p>
            <a:r>
              <a:rPr lang="en-US" dirty="0">
                <a:solidFill>
                  <a:prstClr val="black"/>
                </a:solidFill>
              </a:rPr>
              <a:t>Locating the plot on the ground (2.5)</a:t>
            </a:r>
          </a:p>
        </p:txBody>
      </p:sp>
      <p:sp>
        <p:nvSpPr>
          <p:cNvPr id="11" name="Rectangle 10"/>
          <p:cNvSpPr/>
          <p:nvPr/>
        </p:nvSpPr>
        <p:spPr>
          <a:xfrm>
            <a:off x="6934200" y="3373219"/>
            <a:ext cx="2209800" cy="584775"/>
          </a:xfrm>
          <a:prstGeom prst="rect">
            <a:avLst/>
          </a:prstGeom>
        </p:spPr>
        <p:txBody>
          <a:bodyPr wrap="square">
            <a:spAutoFit/>
          </a:bodyPr>
          <a:lstStyle/>
          <a:p>
            <a:r>
              <a:rPr lang="en-US" dirty="0">
                <a:solidFill>
                  <a:prstClr val="black"/>
                </a:solidFill>
              </a:rPr>
              <a:t>Plot layout &amp; references (3)</a:t>
            </a:r>
          </a:p>
        </p:txBody>
      </p:sp>
      <p:sp>
        <p:nvSpPr>
          <p:cNvPr id="12" name="Rectangle 11"/>
          <p:cNvSpPr/>
          <p:nvPr/>
        </p:nvSpPr>
        <p:spPr>
          <a:xfrm>
            <a:off x="6905625" y="4214751"/>
            <a:ext cx="1353447" cy="338554"/>
          </a:xfrm>
          <a:prstGeom prst="rect">
            <a:avLst/>
          </a:prstGeom>
        </p:spPr>
        <p:txBody>
          <a:bodyPr wrap="none">
            <a:spAutoFit/>
          </a:bodyPr>
          <a:lstStyle/>
          <a:p>
            <a:r>
              <a:rPr lang="en-US" dirty="0">
                <a:solidFill>
                  <a:prstClr val="black"/>
                </a:solidFill>
              </a:rPr>
              <a:t>Plot layout (4)</a:t>
            </a:r>
          </a:p>
        </p:txBody>
      </p:sp>
      <p:sp>
        <p:nvSpPr>
          <p:cNvPr id="14" name="Rectangle 13"/>
          <p:cNvSpPr/>
          <p:nvPr/>
        </p:nvSpPr>
        <p:spPr>
          <a:xfrm>
            <a:off x="6667500" y="4707493"/>
            <a:ext cx="2008755" cy="338554"/>
          </a:xfrm>
          <a:prstGeom prst="rect">
            <a:avLst/>
          </a:prstGeom>
        </p:spPr>
        <p:txBody>
          <a:bodyPr wrap="none">
            <a:spAutoFit/>
          </a:bodyPr>
          <a:lstStyle/>
          <a:p>
            <a:r>
              <a:rPr lang="en-US" dirty="0">
                <a:solidFill>
                  <a:prstClr val="black"/>
                </a:solidFill>
              </a:rPr>
              <a:t>Land feature types (5)</a:t>
            </a:r>
          </a:p>
        </p:txBody>
      </p:sp>
      <p:sp>
        <p:nvSpPr>
          <p:cNvPr id="15" name="Rectangle 14"/>
          <p:cNvSpPr/>
          <p:nvPr/>
        </p:nvSpPr>
        <p:spPr>
          <a:xfrm>
            <a:off x="5470505" y="5864284"/>
            <a:ext cx="2058833" cy="338554"/>
          </a:xfrm>
          <a:prstGeom prst="rect">
            <a:avLst/>
          </a:prstGeom>
        </p:spPr>
        <p:txBody>
          <a:bodyPr wrap="none">
            <a:spAutoFit/>
          </a:bodyPr>
          <a:lstStyle/>
          <a:p>
            <a:r>
              <a:rPr lang="en-US" dirty="0">
                <a:solidFill>
                  <a:prstClr val="black"/>
                </a:solidFill>
              </a:rPr>
              <a:t>Plot data collection (7)</a:t>
            </a:r>
          </a:p>
        </p:txBody>
      </p:sp>
      <p:sp>
        <p:nvSpPr>
          <p:cNvPr id="16" name="Rectangle 15"/>
          <p:cNvSpPr/>
          <p:nvPr/>
        </p:nvSpPr>
        <p:spPr>
          <a:xfrm>
            <a:off x="1552575" y="5295900"/>
            <a:ext cx="1407758" cy="369332"/>
          </a:xfrm>
          <a:prstGeom prst="rect">
            <a:avLst/>
          </a:prstGeom>
        </p:spPr>
        <p:txBody>
          <a:bodyPr wrap="none">
            <a:spAutoFit/>
          </a:bodyPr>
          <a:lstStyle/>
          <a:p>
            <a:r>
              <a:rPr lang="en-US" dirty="0">
                <a:solidFill>
                  <a:prstClr val="black"/>
                </a:solidFill>
              </a:rPr>
              <a:t>Seedling (10)</a:t>
            </a:r>
          </a:p>
        </p:txBody>
      </p:sp>
      <p:sp>
        <p:nvSpPr>
          <p:cNvPr id="17" name="Rectangle 16"/>
          <p:cNvSpPr/>
          <p:nvPr/>
        </p:nvSpPr>
        <p:spPr>
          <a:xfrm>
            <a:off x="133350" y="4526518"/>
            <a:ext cx="2576731" cy="369332"/>
          </a:xfrm>
          <a:prstGeom prst="rect">
            <a:avLst/>
          </a:prstGeom>
        </p:spPr>
        <p:txBody>
          <a:bodyPr wrap="none">
            <a:spAutoFit/>
          </a:bodyPr>
          <a:lstStyle/>
          <a:p>
            <a:r>
              <a:rPr lang="en-US" dirty="0">
                <a:solidFill>
                  <a:prstClr val="black"/>
                </a:solidFill>
              </a:rPr>
              <a:t>Down wood material (11)</a:t>
            </a:r>
          </a:p>
        </p:txBody>
      </p:sp>
      <p:sp>
        <p:nvSpPr>
          <p:cNvPr id="18" name="Rectangle 17"/>
          <p:cNvSpPr/>
          <p:nvPr/>
        </p:nvSpPr>
        <p:spPr>
          <a:xfrm>
            <a:off x="476250" y="3821668"/>
            <a:ext cx="1855636" cy="369332"/>
          </a:xfrm>
          <a:prstGeom prst="rect">
            <a:avLst/>
          </a:prstGeom>
        </p:spPr>
        <p:txBody>
          <a:bodyPr wrap="none">
            <a:spAutoFit/>
          </a:bodyPr>
          <a:lstStyle/>
          <a:p>
            <a:r>
              <a:rPr lang="en-US" dirty="0">
                <a:solidFill>
                  <a:prstClr val="black"/>
                </a:solidFill>
              </a:rPr>
              <a:t>Soil and litter (12)</a:t>
            </a:r>
          </a:p>
        </p:txBody>
      </p:sp>
      <p:sp>
        <p:nvSpPr>
          <p:cNvPr id="19" name="Rectangle 18"/>
          <p:cNvSpPr/>
          <p:nvPr/>
        </p:nvSpPr>
        <p:spPr>
          <a:xfrm>
            <a:off x="262855" y="3259693"/>
            <a:ext cx="2137445" cy="369332"/>
          </a:xfrm>
          <a:prstGeom prst="rect">
            <a:avLst/>
          </a:prstGeom>
        </p:spPr>
        <p:txBody>
          <a:bodyPr wrap="none">
            <a:spAutoFit/>
          </a:bodyPr>
          <a:lstStyle/>
          <a:p>
            <a:r>
              <a:rPr lang="en-US" dirty="0">
                <a:solidFill>
                  <a:prstClr val="black"/>
                </a:solidFill>
              </a:rPr>
              <a:t>Tree and sapling (13)</a:t>
            </a:r>
          </a:p>
        </p:txBody>
      </p:sp>
      <p:sp>
        <p:nvSpPr>
          <p:cNvPr id="20" name="Rectangle 19"/>
          <p:cNvSpPr/>
          <p:nvPr/>
        </p:nvSpPr>
        <p:spPr>
          <a:xfrm>
            <a:off x="1173610" y="2602468"/>
            <a:ext cx="1398140" cy="369332"/>
          </a:xfrm>
          <a:prstGeom prst="rect">
            <a:avLst/>
          </a:prstGeom>
        </p:spPr>
        <p:txBody>
          <a:bodyPr wrap="none">
            <a:spAutoFit/>
          </a:bodyPr>
          <a:lstStyle/>
          <a:p>
            <a:r>
              <a:rPr lang="en-US" dirty="0">
                <a:solidFill>
                  <a:prstClr val="black"/>
                </a:solidFill>
              </a:rPr>
              <a:t>Bamboo (14)</a:t>
            </a:r>
          </a:p>
        </p:txBody>
      </p:sp>
      <p:sp>
        <p:nvSpPr>
          <p:cNvPr id="21" name="Rectangle 20"/>
          <p:cNvSpPr/>
          <p:nvPr/>
        </p:nvSpPr>
        <p:spPr>
          <a:xfrm>
            <a:off x="914400" y="2082288"/>
            <a:ext cx="1925912" cy="338554"/>
          </a:xfrm>
          <a:prstGeom prst="rect">
            <a:avLst/>
          </a:prstGeom>
        </p:spPr>
        <p:txBody>
          <a:bodyPr wrap="none">
            <a:spAutoFit/>
          </a:bodyPr>
          <a:lstStyle/>
          <a:p>
            <a:r>
              <a:rPr lang="en-US" dirty="0">
                <a:solidFill>
                  <a:prstClr val="black"/>
                </a:solidFill>
              </a:rPr>
              <a:t>Data submission (15)</a:t>
            </a:r>
          </a:p>
        </p:txBody>
      </p:sp>
      <p:sp>
        <p:nvSpPr>
          <p:cNvPr id="22" name="Oval 21"/>
          <p:cNvSpPr/>
          <p:nvPr/>
        </p:nvSpPr>
        <p:spPr>
          <a:xfrm>
            <a:off x="4581212" y="1607701"/>
            <a:ext cx="182880" cy="182880"/>
          </a:xfrm>
          <a:prstGeom prst="ellipse">
            <a:avLst/>
          </a:prstGeom>
          <a:solidFill>
            <a:srgbClr val="FF00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3" name="Oval 22"/>
          <p:cNvSpPr/>
          <p:nvPr/>
        </p:nvSpPr>
        <p:spPr>
          <a:xfrm>
            <a:off x="5491176" y="1811968"/>
            <a:ext cx="182880" cy="18288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4" name="Oval 23"/>
          <p:cNvSpPr/>
          <p:nvPr/>
        </p:nvSpPr>
        <p:spPr>
          <a:xfrm>
            <a:off x="6114424" y="2214576"/>
            <a:ext cx="182880" cy="18288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5" name="Oval 24"/>
          <p:cNvSpPr/>
          <p:nvPr/>
        </p:nvSpPr>
        <p:spPr>
          <a:xfrm>
            <a:off x="6537647" y="2724150"/>
            <a:ext cx="182880" cy="18288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Oval 25"/>
          <p:cNvSpPr/>
          <p:nvPr/>
        </p:nvSpPr>
        <p:spPr>
          <a:xfrm>
            <a:off x="6730991" y="3386151"/>
            <a:ext cx="182880" cy="18288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Oval 26"/>
          <p:cNvSpPr/>
          <p:nvPr/>
        </p:nvSpPr>
        <p:spPr>
          <a:xfrm>
            <a:off x="6694170" y="4236720"/>
            <a:ext cx="182880" cy="18288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Oval 27"/>
          <p:cNvSpPr/>
          <p:nvPr/>
        </p:nvSpPr>
        <p:spPr>
          <a:xfrm>
            <a:off x="6450983" y="4779645"/>
            <a:ext cx="182880" cy="18288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Oval 28"/>
          <p:cNvSpPr/>
          <p:nvPr/>
        </p:nvSpPr>
        <p:spPr>
          <a:xfrm>
            <a:off x="5949002" y="5336218"/>
            <a:ext cx="182880" cy="18288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0" name="Oval 29"/>
          <p:cNvSpPr/>
          <p:nvPr/>
        </p:nvSpPr>
        <p:spPr>
          <a:xfrm>
            <a:off x="5235566" y="5698168"/>
            <a:ext cx="182880" cy="18288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1" name="Oval 30"/>
          <p:cNvSpPr/>
          <p:nvPr/>
        </p:nvSpPr>
        <p:spPr>
          <a:xfrm>
            <a:off x="3608696" y="5562600"/>
            <a:ext cx="182880" cy="18288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2" name="Oval 31"/>
          <p:cNvSpPr/>
          <p:nvPr/>
        </p:nvSpPr>
        <p:spPr>
          <a:xfrm>
            <a:off x="3020704" y="5154304"/>
            <a:ext cx="182880" cy="18288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3" name="Oval 32"/>
          <p:cNvSpPr/>
          <p:nvPr/>
        </p:nvSpPr>
        <p:spPr>
          <a:xfrm>
            <a:off x="2379971" y="3909373"/>
            <a:ext cx="182880" cy="18288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4" name="Oval 33"/>
          <p:cNvSpPr/>
          <p:nvPr/>
        </p:nvSpPr>
        <p:spPr>
          <a:xfrm>
            <a:off x="2381250" y="3322946"/>
            <a:ext cx="182880" cy="18288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5" name="Oval 34"/>
          <p:cNvSpPr/>
          <p:nvPr/>
        </p:nvSpPr>
        <p:spPr>
          <a:xfrm>
            <a:off x="2600325" y="2681927"/>
            <a:ext cx="182880" cy="18288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6" name="Oval 35"/>
          <p:cNvSpPr/>
          <p:nvPr/>
        </p:nvSpPr>
        <p:spPr>
          <a:xfrm>
            <a:off x="2995912" y="2198996"/>
            <a:ext cx="182880" cy="18288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7" name="Arc 36"/>
          <p:cNvSpPr/>
          <p:nvPr/>
        </p:nvSpPr>
        <p:spPr>
          <a:xfrm rot="18726687">
            <a:off x="2291934" y="2036285"/>
            <a:ext cx="2909829" cy="1792605"/>
          </a:xfrm>
          <a:prstGeom prst="arc">
            <a:avLst>
              <a:gd name="adj1" fmla="val 16674245"/>
              <a:gd name="adj2" fmla="val 21124261"/>
            </a:avLst>
          </a:prstGeom>
          <a:ln w="1905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38" name="Down Arrow 37"/>
          <p:cNvSpPr/>
          <p:nvPr/>
        </p:nvSpPr>
        <p:spPr>
          <a:xfrm>
            <a:off x="4404360" y="2163342"/>
            <a:ext cx="536584" cy="1007315"/>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9" name="Down Arrow 38"/>
          <p:cNvSpPr/>
          <p:nvPr/>
        </p:nvSpPr>
        <p:spPr>
          <a:xfrm rot="1715822">
            <a:off x="3887007" y="2035772"/>
            <a:ext cx="536584" cy="1007315"/>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0" name="Down Arrow 39"/>
          <p:cNvSpPr/>
          <p:nvPr/>
        </p:nvSpPr>
        <p:spPr>
          <a:xfrm rot="19627588">
            <a:off x="4946298" y="1995905"/>
            <a:ext cx="536584" cy="1007315"/>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1" name="Rectangle 40"/>
          <p:cNvSpPr/>
          <p:nvPr/>
        </p:nvSpPr>
        <p:spPr>
          <a:xfrm>
            <a:off x="6080091" y="5345668"/>
            <a:ext cx="2036327" cy="584775"/>
          </a:xfrm>
          <a:prstGeom prst="rect">
            <a:avLst/>
          </a:prstGeom>
        </p:spPr>
        <p:txBody>
          <a:bodyPr wrap="none">
            <a:spAutoFit/>
          </a:bodyPr>
          <a:lstStyle/>
          <a:p>
            <a:r>
              <a:rPr lang="en-US" dirty="0">
                <a:solidFill>
                  <a:prstClr val="black"/>
                </a:solidFill>
              </a:rPr>
              <a:t>Use of equipment &amp; </a:t>
            </a:r>
          </a:p>
          <a:p>
            <a:r>
              <a:rPr lang="en-US" dirty="0">
                <a:solidFill>
                  <a:prstClr val="black"/>
                </a:solidFill>
              </a:rPr>
              <a:t>field measurement (6)</a:t>
            </a:r>
          </a:p>
        </p:txBody>
      </p:sp>
      <p:sp>
        <p:nvSpPr>
          <p:cNvPr id="42" name="Rectangle 41"/>
          <p:cNvSpPr/>
          <p:nvPr/>
        </p:nvSpPr>
        <p:spPr>
          <a:xfrm>
            <a:off x="3028950" y="6267450"/>
            <a:ext cx="2882649" cy="338554"/>
          </a:xfrm>
          <a:prstGeom prst="rect">
            <a:avLst/>
          </a:prstGeom>
        </p:spPr>
        <p:txBody>
          <a:bodyPr wrap="none">
            <a:spAutoFit/>
          </a:bodyPr>
          <a:lstStyle/>
          <a:p>
            <a:r>
              <a:rPr lang="en-US" dirty="0">
                <a:solidFill>
                  <a:prstClr val="black"/>
                </a:solidFill>
              </a:rPr>
              <a:t>Land feature data collection (8)</a:t>
            </a:r>
          </a:p>
        </p:txBody>
      </p:sp>
      <p:sp>
        <p:nvSpPr>
          <p:cNvPr id="43" name="Rectangle 42"/>
          <p:cNvSpPr/>
          <p:nvPr/>
        </p:nvSpPr>
        <p:spPr>
          <a:xfrm>
            <a:off x="1345060" y="5812393"/>
            <a:ext cx="2369816" cy="338554"/>
          </a:xfrm>
          <a:prstGeom prst="rect">
            <a:avLst/>
          </a:prstGeom>
        </p:spPr>
        <p:txBody>
          <a:bodyPr wrap="none">
            <a:spAutoFit/>
          </a:bodyPr>
          <a:lstStyle/>
          <a:p>
            <a:r>
              <a:rPr lang="en-US" dirty="0">
                <a:solidFill>
                  <a:prstClr val="black"/>
                </a:solidFill>
              </a:rPr>
              <a:t>Subplot data collection (9)</a:t>
            </a:r>
          </a:p>
        </p:txBody>
      </p:sp>
      <p:sp>
        <p:nvSpPr>
          <p:cNvPr id="45" name="Oval 44"/>
          <p:cNvSpPr/>
          <p:nvPr/>
        </p:nvSpPr>
        <p:spPr>
          <a:xfrm>
            <a:off x="2532371" y="4566598"/>
            <a:ext cx="182880" cy="18288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6" name="Oval 45"/>
          <p:cNvSpPr/>
          <p:nvPr/>
        </p:nvSpPr>
        <p:spPr>
          <a:xfrm>
            <a:off x="4361171" y="5785798"/>
            <a:ext cx="182880" cy="18288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32762907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accent6">
                <a:lumMod val="60000"/>
                <a:lumOff val="40000"/>
              </a:schemeClr>
            </a:gs>
            <a:gs pos="100000">
              <a:schemeClr val="bg1"/>
            </a:gs>
            <a:gs pos="100000">
              <a:srgbClr val="CCFFCC"/>
            </a:gs>
          </a:gsLst>
          <a:lin ang="5400000" scaled="0"/>
        </a:gradFill>
        <a:effectLst/>
      </p:bgPr>
    </p:bg>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818569161"/>
              </p:ext>
            </p:extLst>
          </p:nvPr>
        </p:nvGraphicFramePr>
        <p:xfrm>
          <a:off x="315311" y="1123731"/>
          <a:ext cx="8744607" cy="5461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Right Arrow 5"/>
          <p:cNvSpPr/>
          <p:nvPr/>
        </p:nvSpPr>
        <p:spPr>
          <a:xfrm>
            <a:off x="8271641" y="4025462"/>
            <a:ext cx="651642" cy="31531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Bent-Up Arrow 6"/>
          <p:cNvSpPr/>
          <p:nvPr/>
        </p:nvSpPr>
        <p:spPr>
          <a:xfrm rot="10800000" flipH="1">
            <a:off x="4831756" y="3365500"/>
            <a:ext cx="837824" cy="488731"/>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117"/>
          <p:cNvSpPr txBox="1">
            <a:spLocks noChangeArrowheads="1"/>
          </p:cNvSpPr>
          <p:nvPr/>
        </p:nvSpPr>
        <p:spPr bwMode="auto">
          <a:xfrm>
            <a:off x="0" y="0"/>
            <a:ext cx="70104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a:solidFill>
                  <a:schemeClr val="tx1"/>
                </a:solidFill>
                <a:latin typeface="Calibri" pitchFamily="34" charset="0"/>
              </a:defRPr>
            </a:lvl1pPr>
            <a:lvl2pPr marL="742950" indent="-285750">
              <a:defRPr sz="1600">
                <a:solidFill>
                  <a:schemeClr val="tx1"/>
                </a:solidFill>
                <a:latin typeface="Calibri" pitchFamily="34" charset="0"/>
              </a:defRPr>
            </a:lvl2pPr>
            <a:lvl3pPr marL="1143000" indent="-228600">
              <a:defRPr sz="1600">
                <a:solidFill>
                  <a:schemeClr val="tx1"/>
                </a:solidFill>
                <a:latin typeface="Calibri" pitchFamily="34" charset="0"/>
              </a:defRPr>
            </a:lvl3pPr>
            <a:lvl4pPr marL="1600200" indent="-228600">
              <a:defRPr sz="1600">
                <a:solidFill>
                  <a:schemeClr val="tx1"/>
                </a:solidFill>
                <a:latin typeface="Calibri" pitchFamily="34" charset="0"/>
              </a:defRPr>
            </a:lvl4pPr>
            <a:lvl5pPr marL="2057400" indent="-228600">
              <a:defRPr sz="1600">
                <a:solidFill>
                  <a:schemeClr val="tx1"/>
                </a:solidFill>
                <a:latin typeface="Calibri" pitchFamily="34" charset="0"/>
              </a:defRPr>
            </a:lvl5pPr>
            <a:lvl6pPr marL="2514600" indent="-228600" defTabSz="812800" fontAlgn="base">
              <a:spcBef>
                <a:spcPct val="0"/>
              </a:spcBef>
              <a:spcAft>
                <a:spcPct val="0"/>
              </a:spcAft>
              <a:defRPr sz="1600">
                <a:solidFill>
                  <a:schemeClr val="tx1"/>
                </a:solidFill>
                <a:latin typeface="Calibri" pitchFamily="34" charset="0"/>
              </a:defRPr>
            </a:lvl6pPr>
            <a:lvl7pPr marL="2971800" indent="-228600" defTabSz="812800" fontAlgn="base">
              <a:spcBef>
                <a:spcPct val="0"/>
              </a:spcBef>
              <a:spcAft>
                <a:spcPct val="0"/>
              </a:spcAft>
              <a:defRPr sz="1600">
                <a:solidFill>
                  <a:schemeClr val="tx1"/>
                </a:solidFill>
                <a:latin typeface="Calibri" pitchFamily="34" charset="0"/>
              </a:defRPr>
            </a:lvl7pPr>
            <a:lvl8pPr marL="3429000" indent="-228600" defTabSz="812800" fontAlgn="base">
              <a:spcBef>
                <a:spcPct val="0"/>
              </a:spcBef>
              <a:spcAft>
                <a:spcPct val="0"/>
              </a:spcAft>
              <a:defRPr sz="1600">
                <a:solidFill>
                  <a:schemeClr val="tx1"/>
                </a:solidFill>
                <a:latin typeface="Calibri" pitchFamily="34" charset="0"/>
              </a:defRPr>
            </a:lvl8pPr>
            <a:lvl9pPr marL="3886200" indent="-228600" defTabSz="812800" fontAlgn="base">
              <a:spcBef>
                <a:spcPct val="0"/>
              </a:spcBef>
              <a:spcAft>
                <a:spcPct val="0"/>
              </a:spcAft>
              <a:defRPr sz="1600">
                <a:solidFill>
                  <a:schemeClr val="tx1"/>
                </a:solidFill>
                <a:latin typeface="Calibri" pitchFamily="34" charset="0"/>
              </a:defRPr>
            </a:lvl9pPr>
          </a:lstStyle>
          <a:p>
            <a:r>
              <a:rPr lang="en-US" altLang="en-US" sz="4000" b="1" dirty="0">
                <a:latin typeface="Bradley Hand ITC" pitchFamily="66" charset="0"/>
              </a:rPr>
              <a:t>2. Field inventory organization</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accent6">
                <a:lumMod val="60000"/>
                <a:lumOff val="40000"/>
              </a:schemeClr>
            </a:gs>
            <a:gs pos="100000">
              <a:schemeClr val="bg1"/>
            </a:gs>
            <a:gs pos="100000">
              <a:srgbClr val="CCFFCC"/>
            </a:gs>
          </a:gsLst>
          <a:lin ang="5400000" scaled="0"/>
        </a:gradFill>
        <a:effectLst/>
      </p:bgPr>
    </p:bg>
    <p:spTree>
      <p:nvGrpSpPr>
        <p:cNvPr id="1" name=""/>
        <p:cNvGrpSpPr/>
        <p:nvPr/>
      </p:nvGrpSpPr>
      <p:grpSpPr>
        <a:xfrm>
          <a:off x="0" y="0"/>
          <a:ext cx="0" cy="0"/>
          <a:chOff x="0" y="0"/>
          <a:chExt cx="0" cy="0"/>
        </a:xfrm>
      </p:grpSpPr>
      <p:sp>
        <p:nvSpPr>
          <p:cNvPr id="4" name="TextBox 117"/>
          <p:cNvSpPr txBox="1">
            <a:spLocks noChangeArrowheads="1"/>
          </p:cNvSpPr>
          <p:nvPr/>
        </p:nvSpPr>
        <p:spPr bwMode="auto">
          <a:xfrm>
            <a:off x="0" y="0"/>
            <a:ext cx="70104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a:solidFill>
                  <a:schemeClr val="tx1"/>
                </a:solidFill>
                <a:latin typeface="Calibri" pitchFamily="34" charset="0"/>
              </a:defRPr>
            </a:lvl1pPr>
            <a:lvl2pPr marL="742950" indent="-285750">
              <a:defRPr sz="1600">
                <a:solidFill>
                  <a:schemeClr val="tx1"/>
                </a:solidFill>
                <a:latin typeface="Calibri" pitchFamily="34" charset="0"/>
              </a:defRPr>
            </a:lvl2pPr>
            <a:lvl3pPr marL="1143000" indent="-228600">
              <a:defRPr sz="1600">
                <a:solidFill>
                  <a:schemeClr val="tx1"/>
                </a:solidFill>
                <a:latin typeface="Calibri" pitchFamily="34" charset="0"/>
              </a:defRPr>
            </a:lvl3pPr>
            <a:lvl4pPr marL="1600200" indent="-228600">
              <a:defRPr sz="1600">
                <a:solidFill>
                  <a:schemeClr val="tx1"/>
                </a:solidFill>
                <a:latin typeface="Calibri" pitchFamily="34" charset="0"/>
              </a:defRPr>
            </a:lvl4pPr>
            <a:lvl5pPr marL="2057400" indent="-228600">
              <a:defRPr sz="1600">
                <a:solidFill>
                  <a:schemeClr val="tx1"/>
                </a:solidFill>
                <a:latin typeface="Calibri" pitchFamily="34" charset="0"/>
              </a:defRPr>
            </a:lvl5pPr>
            <a:lvl6pPr marL="2514600" indent="-228600" defTabSz="812800" fontAlgn="base">
              <a:spcBef>
                <a:spcPct val="0"/>
              </a:spcBef>
              <a:spcAft>
                <a:spcPct val="0"/>
              </a:spcAft>
              <a:defRPr sz="1600">
                <a:solidFill>
                  <a:schemeClr val="tx1"/>
                </a:solidFill>
                <a:latin typeface="Calibri" pitchFamily="34" charset="0"/>
              </a:defRPr>
            </a:lvl6pPr>
            <a:lvl7pPr marL="2971800" indent="-228600" defTabSz="812800" fontAlgn="base">
              <a:spcBef>
                <a:spcPct val="0"/>
              </a:spcBef>
              <a:spcAft>
                <a:spcPct val="0"/>
              </a:spcAft>
              <a:defRPr sz="1600">
                <a:solidFill>
                  <a:schemeClr val="tx1"/>
                </a:solidFill>
                <a:latin typeface="Calibri" pitchFamily="34" charset="0"/>
              </a:defRPr>
            </a:lvl7pPr>
            <a:lvl8pPr marL="3429000" indent="-228600" defTabSz="812800" fontAlgn="base">
              <a:spcBef>
                <a:spcPct val="0"/>
              </a:spcBef>
              <a:spcAft>
                <a:spcPct val="0"/>
              </a:spcAft>
              <a:defRPr sz="1600">
                <a:solidFill>
                  <a:schemeClr val="tx1"/>
                </a:solidFill>
                <a:latin typeface="Calibri" pitchFamily="34" charset="0"/>
              </a:defRPr>
            </a:lvl8pPr>
            <a:lvl9pPr marL="3886200" indent="-228600" defTabSz="812800" fontAlgn="base">
              <a:spcBef>
                <a:spcPct val="0"/>
              </a:spcBef>
              <a:spcAft>
                <a:spcPct val="0"/>
              </a:spcAft>
              <a:defRPr sz="1600">
                <a:solidFill>
                  <a:schemeClr val="tx1"/>
                </a:solidFill>
                <a:latin typeface="Calibri" pitchFamily="34" charset="0"/>
              </a:defRPr>
            </a:lvl9pPr>
          </a:lstStyle>
          <a:p>
            <a:r>
              <a:rPr lang="en-US" altLang="en-US" sz="4000" b="1" dirty="0">
                <a:latin typeface="Bradley Hand ITC" pitchFamily="66" charset="0"/>
              </a:rPr>
              <a:t>3. Team composition</a:t>
            </a:r>
          </a:p>
        </p:txBody>
      </p:sp>
      <p:sp>
        <p:nvSpPr>
          <p:cNvPr id="5" name="Freeform 4"/>
          <p:cNvSpPr>
            <a:spLocks/>
          </p:cNvSpPr>
          <p:nvPr/>
        </p:nvSpPr>
        <p:spPr bwMode="auto">
          <a:xfrm>
            <a:off x="797485" y="1244283"/>
            <a:ext cx="8037710" cy="1221052"/>
          </a:xfrm>
          <a:custGeom>
            <a:avLst/>
            <a:gdLst>
              <a:gd name="T0" fmla="*/ 0 w 22272"/>
              <a:gd name="T1" fmla="*/ 604 h 3620"/>
              <a:gd name="T2" fmla="*/ 604 w 22272"/>
              <a:gd name="T3" fmla="*/ 0 h 3620"/>
              <a:gd name="T4" fmla="*/ 21669 w 22272"/>
              <a:gd name="T5" fmla="*/ 0 h 3620"/>
              <a:gd name="T6" fmla="*/ 22272 w 22272"/>
              <a:gd name="T7" fmla="*/ 604 h 3620"/>
              <a:gd name="T8" fmla="*/ 22272 w 22272"/>
              <a:gd name="T9" fmla="*/ 3017 h 3620"/>
              <a:gd name="T10" fmla="*/ 21669 w 22272"/>
              <a:gd name="T11" fmla="*/ 3620 h 3620"/>
              <a:gd name="T12" fmla="*/ 604 w 22272"/>
              <a:gd name="T13" fmla="*/ 3620 h 3620"/>
              <a:gd name="T14" fmla="*/ 0 w 22272"/>
              <a:gd name="T15" fmla="*/ 3017 h 3620"/>
              <a:gd name="T16" fmla="*/ 0 w 22272"/>
              <a:gd name="T17" fmla="*/ 604 h 3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272" h="3620">
                <a:moveTo>
                  <a:pt x="0" y="604"/>
                </a:moveTo>
                <a:cubicBezTo>
                  <a:pt x="0" y="271"/>
                  <a:pt x="271" y="0"/>
                  <a:pt x="604" y="0"/>
                </a:cubicBezTo>
                <a:lnTo>
                  <a:pt x="21669" y="0"/>
                </a:lnTo>
                <a:cubicBezTo>
                  <a:pt x="22002" y="0"/>
                  <a:pt x="22272" y="271"/>
                  <a:pt x="22272" y="604"/>
                </a:cubicBezTo>
                <a:lnTo>
                  <a:pt x="22272" y="3017"/>
                </a:lnTo>
                <a:cubicBezTo>
                  <a:pt x="22272" y="3350"/>
                  <a:pt x="22002" y="3620"/>
                  <a:pt x="21669" y="3620"/>
                </a:cubicBezTo>
                <a:lnTo>
                  <a:pt x="604" y="3620"/>
                </a:lnTo>
                <a:cubicBezTo>
                  <a:pt x="271" y="3620"/>
                  <a:pt x="0" y="3350"/>
                  <a:pt x="0" y="3017"/>
                </a:cubicBezTo>
                <a:lnTo>
                  <a:pt x="0" y="604"/>
                </a:lnTo>
                <a:close/>
              </a:path>
            </a:pathLst>
          </a:custGeom>
          <a:solidFill>
            <a:srgbClr val="D9D9D9"/>
          </a:solidFill>
          <a:ln w="0">
            <a:solidFill>
              <a:srgbClr val="000000"/>
            </a:solidFill>
            <a:prstDash val="solid"/>
            <a:round/>
            <a:headEnd/>
            <a:tailEnd/>
          </a:ln>
        </p:spPr>
        <p:txBody>
          <a:bodyPr rot="0" vert="horz" wrap="square" lIns="91440" tIns="45720" rIns="91440" bIns="45720" anchor="t" anchorCtr="0" upright="1">
            <a:noAutofit/>
          </a:bodyPr>
          <a:lstStyle/>
          <a:p>
            <a:pPr defTabSz="914400" fontAlgn="auto">
              <a:spcBef>
                <a:spcPts val="0"/>
              </a:spcBef>
              <a:spcAft>
                <a:spcPts val="0"/>
              </a:spcAft>
            </a:pPr>
            <a:endParaRPr lang="en-US" sz="1200">
              <a:solidFill>
                <a:prstClr val="black"/>
              </a:solidFill>
              <a:latin typeface="Calibri"/>
            </a:endParaRPr>
          </a:p>
        </p:txBody>
      </p:sp>
      <p:sp>
        <p:nvSpPr>
          <p:cNvPr id="6" name="Rectangle 5"/>
          <p:cNvSpPr/>
          <p:nvPr/>
        </p:nvSpPr>
        <p:spPr>
          <a:xfrm>
            <a:off x="2839780" y="1434284"/>
            <a:ext cx="6034670" cy="1077218"/>
          </a:xfrm>
          <a:prstGeom prst="rect">
            <a:avLst/>
          </a:prstGeom>
        </p:spPr>
        <p:txBody>
          <a:bodyPr wrap="square">
            <a:spAutoFit/>
          </a:bodyPr>
          <a:lstStyle/>
          <a:p>
            <a:pPr defTabSz="914400" fontAlgn="auto">
              <a:spcBef>
                <a:spcPts val="0"/>
              </a:spcBef>
              <a:spcAft>
                <a:spcPts val="0"/>
              </a:spcAft>
            </a:pPr>
            <a:r>
              <a:rPr lang="en-US" dirty="0">
                <a:solidFill>
                  <a:prstClr val="black"/>
                </a:solidFill>
                <a:latin typeface="Calibri"/>
              </a:rPr>
              <a:t>The BFI Unit is responsible for the centralization of all information for the national forest inventory, coordination and communication of other national institutions, dissemination of information through the national information system, and reporting.</a:t>
            </a:r>
          </a:p>
        </p:txBody>
      </p:sp>
      <p:sp>
        <p:nvSpPr>
          <p:cNvPr id="7" name="Freeform 6"/>
          <p:cNvSpPr>
            <a:spLocks/>
          </p:cNvSpPr>
          <p:nvPr/>
        </p:nvSpPr>
        <p:spPr bwMode="auto">
          <a:xfrm>
            <a:off x="838200" y="2515588"/>
            <a:ext cx="8000625" cy="1221052"/>
          </a:xfrm>
          <a:custGeom>
            <a:avLst/>
            <a:gdLst>
              <a:gd name="T0" fmla="*/ 0 w 22272"/>
              <a:gd name="T1" fmla="*/ 604 h 3620"/>
              <a:gd name="T2" fmla="*/ 604 w 22272"/>
              <a:gd name="T3" fmla="*/ 0 h 3620"/>
              <a:gd name="T4" fmla="*/ 21669 w 22272"/>
              <a:gd name="T5" fmla="*/ 0 h 3620"/>
              <a:gd name="T6" fmla="*/ 22272 w 22272"/>
              <a:gd name="T7" fmla="*/ 604 h 3620"/>
              <a:gd name="T8" fmla="*/ 22272 w 22272"/>
              <a:gd name="T9" fmla="*/ 3017 h 3620"/>
              <a:gd name="T10" fmla="*/ 21669 w 22272"/>
              <a:gd name="T11" fmla="*/ 3620 h 3620"/>
              <a:gd name="T12" fmla="*/ 604 w 22272"/>
              <a:gd name="T13" fmla="*/ 3620 h 3620"/>
              <a:gd name="T14" fmla="*/ 0 w 22272"/>
              <a:gd name="T15" fmla="*/ 3017 h 3620"/>
              <a:gd name="T16" fmla="*/ 0 w 22272"/>
              <a:gd name="T17" fmla="*/ 604 h 3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272" h="3620">
                <a:moveTo>
                  <a:pt x="0" y="604"/>
                </a:moveTo>
                <a:cubicBezTo>
                  <a:pt x="0" y="271"/>
                  <a:pt x="271" y="0"/>
                  <a:pt x="604" y="0"/>
                </a:cubicBezTo>
                <a:lnTo>
                  <a:pt x="21669" y="0"/>
                </a:lnTo>
                <a:cubicBezTo>
                  <a:pt x="22002" y="0"/>
                  <a:pt x="22272" y="271"/>
                  <a:pt x="22272" y="604"/>
                </a:cubicBezTo>
                <a:lnTo>
                  <a:pt x="22272" y="3017"/>
                </a:lnTo>
                <a:cubicBezTo>
                  <a:pt x="22272" y="3350"/>
                  <a:pt x="22002" y="3620"/>
                  <a:pt x="21669" y="3620"/>
                </a:cubicBezTo>
                <a:lnTo>
                  <a:pt x="604" y="3620"/>
                </a:lnTo>
                <a:cubicBezTo>
                  <a:pt x="271" y="3620"/>
                  <a:pt x="0" y="3350"/>
                  <a:pt x="0" y="3017"/>
                </a:cubicBezTo>
                <a:lnTo>
                  <a:pt x="0" y="604"/>
                </a:lnTo>
                <a:close/>
              </a:path>
            </a:pathLst>
          </a:custGeom>
          <a:solidFill>
            <a:srgbClr val="D9D9D9"/>
          </a:solidFill>
          <a:ln w="0">
            <a:solidFill>
              <a:srgbClr val="000000"/>
            </a:solidFill>
            <a:prstDash val="solid"/>
            <a:round/>
            <a:headEnd/>
            <a:tailEnd/>
          </a:ln>
        </p:spPr>
        <p:txBody>
          <a:bodyPr rot="0" vert="horz" wrap="square" lIns="91440" tIns="45720" rIns="91440" bIns="45720" anchor="t" anchorCtr="0" upright="1">
            <a:noAutofit/>
          </a:bodyPr>
          <a:lstStyle/>
          <a:p>
            <a:pPr defTabSz="914400" fontAlgn="auto">
              <a:spcBef>
                <a:spcPts val="0"/>
              </a:spcBef>
              <a:spcAft>
                <a:spcPts val="0"/>
              </a:spcAft>
            </a:pPr>
            <a:endParaRPr lang="en-US" sz="1200">
              <a:solidFill>
                <a:prstClr val="black"/>
              </a:solidFill>
              <a:latin typeface="Calibri"/>
            </a:endParaRPr>
          </a:p>
        </p:txBody>
      </p:sp>
      <p:sp>
        <p:nvSpPr>
          <p:cNvPr id="8" name="Rectangle 7"/>
          <p:cNvSpPr/>
          <p:nvPr/>
        </p:nvSpPr>
        <p:spPr>
          <a:xfrm>
            <a:off x="2877480" y="2893692"/>
            <a:ext cx="5666920" cy="830997"/>
          </a:xfrm>
          <a:prstGeom prst="rect">
            <a:avLst/>
          </a:prstGeom>
        </p:spPr>
        <p:txBody>
          <a:bodyPr wrap="square">
            <a:spAutoFit/>
          </a:bodyPr>
          <a:lstStyle/>
          <a:p>
            <a:pPr defTabSz="914400" fontAlgn="auto">
              <a:spcBef>
                <a:spcPts val="0"/>
              </a:spcBef>
              <a:spcAft>
                <a:spcPts val="0"/>
              </a:spcAft>
            </a:pPr>
            <a:r>
              <a:rPr lang="en-US" dirty="0">
                <a:solidFill>
                  <a:prstClr val="black"/>
                </a:solidFill>
                <a:latin typeface="Calibri"/>
              </a:rPr>
              <a:t>Five  Conservator of Forests (CF) posted in the field will be responsible for checking 5% of the field inventory plots assigned under his responsibility. </a:t>
            </a:r>
          </a:p>
        </p:txBody>
      </p:sp>
      <p:sp>
        <p:nvSpPr>
          <p:cNvPr id="9" name="Freeform 8"/>
          <p:cNvSpPr>
            <a:spLocks/>
          </p:cNvSpPr>
          <p:nvPr/>
        </p:nvSpPr>
        <p:spPr bwMode="auto">
          <a:xfrm>
            <a:off x="838365" y="5066185"/>
            <a:ext cx="7996829" cy="1429367"/>
          </a:xfrm>
          <a:custGeom>
            <a:avLst/>
            <a:gdLst>
              <a:gd name="T0" fmla="*/ 0 w 22268"/>
              <a:gd name="T1" fmla="*/ 604 h 3620"/>
              <a:gd name="T2" fmla="*/ 604 w 22268"/>
              <a:gd name="T3" fmla="*/ 0 h 3620"/>
              <a:gd name="T4" fmla="*/ 21665 w 22268"/>
              <a:gd name="T5" fmla="*/ 0 h 3620"/>
              <a:gd name="T6" fmla="*/ 22268 w 22268"/>
              <a:gd name="T7" fmla="*/ 604 h 3620"/>
              <a:gd name="T8" fmla="*/ 22268 w 22268"/>
              <a:gd name="T9" fmla="*/ 3017 h 3620"/>
              <a:gd name="T10" fmla="*/ 21665 w 22268"/>
              <a:gd name="T11" fmla="*/ 3620 h 3620"/>
              <a:gd name="T12" fmla="*/ 604 w 22268"/>
              <a:gd name="T13" fmla="*/ 3620 h 3620"/>
              <a:gd name="T14" fmla="*/ 0 w 22268"/>
              <a:gd name="T15" fmla="*/ 3017 h 3620"/>
              <a:gd name="T16" fmla="*/ 0 w 22268"/>
              <a:gd name="T17" fmla="*/ 604 h 3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268" h="3620">
                <a:moveTo>
                  <a:pt x="0" y="604"/>
                </a:moveTo>
                <a:cubicBezTo>
                  <a:pt x="0" y="271"/>
                  <a:pt x="271" y="0"/>
                  <a:pt x="604" y="0"/>
                </a:cubicBezTo>
                <a:lnTo>
                  <a:pt x="21665" y="0"/>
                </a:lnTo>
                <a:cubicBezTo>
                  <a:pt x="21998" y="0"/>
                  <a:pt x="22268" y="271"/>
                  <a:pt x="22268" y="604"/>
                </a:cubicBezTo>
                <a:lnTo>
                  <a:pt x="22268" y="3017"/>
                </a:lnTo>
                <a:cubicBezTo>
                  <a:pt x="22268" y="3350"/>
                  <a:pt x="21998" y="3620"/>
                  <a:pt x="21665" y="3620"/>
                </a:cubicBezTo>
                <a:lnTo>
                  <a:pt x="604" y="3620"/>
                </a:lnTo>
                <a:cubicBezTo>
                  <a:pt x="271" y="3620"/>
                  <a:pt x="0" y="3350"/>
                  <a:pt x="0" y="3017"/>
                </a:cubicBezTo>
                <a:lnTo>
                  <a:pt x="0" y="604"/>
                </a:lnTo>
                <a:close/>
              </a:path>
            </a:pathLst>
          </a:custGeom>
          <a:solidFill>
            <a:srgbClr val="D9D9D9"/>
          </a:solidFill>
          <a:ln w="0">
            <a:solidFill>
              <a:srgbClr val="000000"/>
            </a:solidFill>
            <a:prstDash val="solid"/>
            <a:round/>
            <a:headEnd/>
            <a:tailEnd/>
          </a:ln>
        </p:spPr>
        <p:txBody>
          <a:bodyPr rot="0" vert="horz" wrap="square" lIns="91440" tIns="45720" rIns="91440" bIns="45720" anchor="t" anchorCtr="0" upright="1">
            <a:noAutofit/>
          </a:bodyPr>
          <a:lstStyle/>
          <a:p>
            <a:pPr defTabSz="914400" fontAlgn="auto">
              <a:spcBef>
                <a:spcPts val="0"/>
              </a:spcBef>
              <a:spcAft>
                <a:spcPts val="0"/>
              </a:spcAft>
            </a:pPr>
            <a:endParaRPr lang="en-US" sz="1200">
              <a:solidFill>
                <a:prstClr val="black"/>
              </a:solidFill>
              <a:latin typeface="Calibri"/>
            </a:endParaRPr>
          </a:p>
        </p:txBody>
      </p:sp>
      <p:sp>
        <p:nvSpPr>
          <p:cNvPr id="10" name="Rectangle 9"/>
          <p:cNvSpPr>
            <a:spLocks noChangeArrowheads="1"/>
          </p:cNvSpPr>
          <p:nvPr/>
        </p:nvSpPr>
        <p:spPr bwMode="auto">
          <a:xfrm>
            <a:off x="3013763" y="5117107"/>
            <a:ext cx="5548684" cy="372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a:spAutoFit/>
          </a:bodyPr>
          <a:lstStyle/>
          <a:p>
            <a:pPr algn="just" defTabSz="914400" fontAlgn="auto">
              <a:lnSpc>
                <a:spcPct val="115000"/>
              </a:lnSpc>
              <a:spcBef>
                <a:spcPts val="0"/>
              </a:spcBef>
              <a:spcAft>
                <a:spcPts val="1000"/>
              </a:spcAft>
            </a:pPr>
            <a:r>
              <a:rPr lang="en-GB" sz="1800" b="1" dirty="0">
                <a:solidFill>
                  <a:srgbClr val="000000"/>
                </a:solidFill>
                <a:latin typeface="Calibri"/>
                <a:ea typeface="SimSun"/>
                <a:cs typeface="Calibri"/>
              </a:rPr>
              <a:t>Field Inventory Team: 12 Nos-7 members in each</a:t>
            </a:r>
            <a:endParaRPr lang="en-US" sz="1800" dirty="0">
              <a:solidFill>
                <a:prstClr val="black"/>
              </a:solidFill>
              <a:latin typeface="Calibri"/>
              <a:ea typeface="SimSun"/>
              <a:cs typeface="Arial"/>
            </a:endParaRPr>
          </a:p>
        </p:txBody>
      </p:sp>
      <p:sp>
        <p:nvSpPr>
          <p:cNvPr id="11" name="Rectangle 10"/>
          <p:cNvSpPr/>
          <p:nvPr/>
        </p:nvSpPr>
        <p:spPr>
          <a:xfrm>
            <a:off x="2951974" y="5429545"/>
            <a:ext cx="5834423" cy="1077218"/>
          </a:xfrm>
          <a:prstGeom prst="rect">
            <a:avLst/>
          </a:prstGeom>
        </p:spPr>
        <p:txBody>
          <a:bodyPr wrap="square">
            <a:spAutoFit/>
          </a:bodyPr>
          <a:lstStyle/>
          <a:p>
            <a:pPr defTabSz="914400" fontAlgn="auto">
              <a:spcBef>
                <a:spcPts val="0"/>
              </a:spcBef>
              <a:spcAft>
                <a:spcPts val="0"/>
              </a:spcAft>
            </a:pPr>
            <a:r>
              <a:rPr lang="en-US" dirty="0">
                <a:solidFill>
                  <a:prstClr val="black"/>
                </a:solidFill>
                <a:latin typeface="Calibri"/>
              </a:rPr>
              <a:t>The field team is in charge of the preparation, data collection and providing the data collected to the FI Supervisor/central data base. The field team is composed of: 1 Team Leader,  1 Deputy Team Leader, 1 Technical Expert , 2 Skilled Person  and  2  Day Laborers </a:t>
            </a:r>
          </a:p>
        </p:txBody>
      </p:sp>
      <p:sp>
        <p:nvSpPr>
          <p:cNvPr id="12" name="Freeform 11"/>
          <p:cNvSpPr>
            <a:spLocks/>
          </p:cNvSpPr>
          <p:nvPr/>
        </p:nvSpPr>
        <p:spPr bwMode="auto">
          <a:xfrm>
            <a:off x="838365" y="3791850"/>
            <a:ext cx="7996829" cy="1221052"/>
          </a:xfrm>
          <a:custGeom>
            <a:avLst/>
            <a:gdLst>
              <a:gd name="T0" fmla="*/ 0 w 22272"/>
              <a:gd name="T1" fmla="*/ 604 h 3620"/>
              <a:gd name="T2" fmla="*/ 604 w 22272"/>
              <a:gd name="T3" fmla="*/ 0 h 3620"/>
              <a:gd name="T4" fmla="*/ 21669 w 22272"/>
              <a:gd name="T5" fmla="*/ 0 h 3620"/>
              <a:gd name="T6" fmla="*/ 22272 w 22272"/>
              <a:gd name="T7" fmla="*/ 604 h 3620"/>
              <a:gd name="T8" fmla="*/ 22272 w 22272"/>
              <a:gd name="T9" fmla="*/ 3017 h 3620"/>
              <a:gd name="T10" fmla="*/ 21669 w 22272"/>
              <a:gd name="T11" fmla="*/ 3620 h 3620"/>
              <a:gd name="T12" fmla="*/ 604 w 22272"/>
              <a:gd name="T13" fmla="*/ 3620 h 3620"/>
              <a:gd name="T14" fmla="*/ 0 w 22272"/>
              <a:gd name="T15" fmla="*/ 3017 h 3620"/>
              <a:gd name="T16" fmla="*/ 0 w 22272"/>
              <a:gd name="T17" fmla="*/ 604 h 3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272" h="3620">
                <a:moveTo>
                  <a:pt x="0" y="604"/>
                </a:moveTo>
                <a:cubicBezTo>
                  <a:pt x="0" y="271"/>
                  <a:pt x="271" y="0"/>
                  <a:pt x="604" y="0"/>
                </a:cubicBezTo>
                <a:lnTo>
                  <a:pt x="21669" y="0"/>
                </a:lnTo>
                <a:cubicBezTo>
                  <a:pt x="22002" y="0"/>
                  <a:pt x="22272" y="271"/>
                  <a:pt x="22272" y="604"/>
                </a:cubicBezTo>
                <a:lnTo>
                  <a:pt x="22272" y="3017"/>
                </a:lnTo>
                <a:cubicBezTo>
                  <a:pt x="22272" y="3350"/>
                  <a:pt x="22002" y="3620"/>
                  <a:pt x="21669" y="3620"/>
                </a:cubicBezTo>
                <a:lnTo>
                  <a:pt x="604" y="3620"/>
                </a:lnTo>
                <a:cubicBezTo>
                  <a:pt x="271" y="3620"/>
                  <a:pt x="0" y="3350"/>
                  <a:pt x="0" y="3017"/>
                </a:cubicBezTo>
                <a:lnTo>
                  <a:pt x="0" y="604"/>
                </a:lnTo>
                <a:close/>
              </a:path>
            </a:pathLst>
          </a:custGeom>
          <a:solidFill>
            <a:srgbClr val="D9D9D9"/>
          </a:solidFill>
          <a:ln w="0">
            <a:solidFill>
              <a:srgbClr val="000000"/>
            </a:solidFill>
            <a:prstDash val="solid"/>
            <a:round/>
            <a:headEnd/>
            <a:tailEnd/>
          </a:ln>
        </p:spPr>
        <p:txBody>
          <a:bodyPr rot="0" vert="horz" wrap="square" lIns="91440" tIns="45720" rIns="91440" bIns="45720" anchor="t" anchorCtr="0" upright="1">
            <a:noAutofit/>
          </a:bodyPr>
          <a:lstStyle/>
          <a:p>
            <a:pPr defTabSz="914400" fontAlgn="auto">
              <a:spcBef>
                <a:spcPts val="0"/>
              </a:spcBef>
              <a:spcAft>
                <a:spcPts val="0"/>
              </a:spcAft>
            </a:pPr>
            <a:endParaRPr lang="en-US">
              <a:solidFill>
                <a:prstClr val="black"/>
              </a:solidFill>
              <a:latin typeface="Calibri"/>
            </a:endParaRPr>
          </a:p>
        </p:txBody>
      </p:sp>
      <p:sp>
        <p:nvSpPr>
          <p:cNvPr id="13" name="Rectangle 12"/>
          <p:cNvSpPr>
            <a:spLocks noChangeArrowheads="1"/>
          </p:cNvSpPr>
          <p:nvPr/>
        </p:nvSpPr>
        <p:spPr bwMode="auto">
          <a:xfrm>
            <a:off x="3003021" y="3873203"/>
            <a:ext cx="4582914" cy="318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a:spAutoFit/>
          </a:bodyPr>
          <a:lstStyle/>
          <a:p>
            <a:pPr algn="just" defTabSz="914400" fontAlgn="auto">
              <a:lnSpc>
                <a:spcPct val="115000"/>
              </a:lnSpc>
              <a:spcBef>
                <a:spcPts val="0"/>
              </a:spcBef>
              <a:spcAft>
                <a:spcPts val="1000"/>
              </a:spcAft>
            </a:pPr>
            <a:r>
              <a:rPr lang="en-GB" sz="1800" b="1" dirty="0">
                <a:solidFill>
                  <a:srgbClr val="000000"/>
                </a:solidFill>
                <a:latin typeface="Calibri"/>
                <a:ea typeface="SimSun"/>
                <a:cs typeface="Calibri"/>
              </a:rPr>
              <a:t>QA/QC Team: 4 </a:t>
            </a:r>
            <a:r>
              <a:rPr lang="en-GB" sz="1800" b="1" dirty="0" err="1">
                <a:solidFill>
                  <a:srgbClr val="000000"/>
                </a:solidFill>
                <a:latin typeface="Calibri"/>
                <a:ea typeface="SimSun"/>
                <a:cs typeface="Calibri"/>
              </a:rPr>
              <a:t>Nos</a:t>
            </a:r>
            <a:r>
              <a:rPr lang="en-GB" sz="1800" b="1" dirty="0">
                <a:solidFill>
                  <a:srgbClr val="000000"/>
                </a:solidFill>
                <a:latin typeface="Calibri"/>
                <a:ea typeface="SimSun"/>
                <a:cs typeface="Calibri"/>
              </a:rPr>
              <a:t>- 4 members in each  </a:t>
            </a:r>
            <a:endParaRPr lang="en-US" sz="1800" dirty="0">
              <a:solidFill>
                <a:prstClr val="black"/>
              </a:solidFill>
              <a:latin typeface="Calibri"/>
              <a:ea typeface="SimSun"/>
              <a:cs typeface="Arial"/>
            </a:endParaRPr>
          </a:p>
        </p:txBody>
      </p:sp>
      <p:sp>
        <p:nvSpPr>
          <p:cNvPr id="14" name="Rectangle 13"/>
          <p:cNvSpPr/>
          <p:nvPr/>
        </p:nvSpPr>
        <p:spPr>
          <a:xfrm>
            <a:off x="2951974" y="4189566"/>
            <a:ext cx="5472508" cy="584775"/>
          </a:xfrm>
          <a:prstGeom prst="rect">
            <a:avLst/>
          </a:prstGeom>
        </p:spPr>
        <p:txBody>
          <a:bodyPr wrap="square">
            <a:spAutoFit/>
          </a:bodyPr>
          <a:lstStyle/>
          <a:p>
            <a:pPr defTabSz="914400" fontAlgn="auto">
              <a:spcBef>
                <a:spcPts val="0"/>
              </a:spcBef>
              <a:spcAft>
                <a:spcPts val="0"/>
              </a:spcAft>
            </a:pPr>
            <a:r>
              <a:rPr lang="en-US" dirty="0">
                <a:solidFill>
                  <a:prstClr val="black"/>
                </a:solidFill>
                <a:latin typeface="Calibri"/>
              </a:rPr>
              <a:t>QA/QC team is independent, comprising 1 Team Coordinator, 1 Technical Expert, 1 Skilled Person and 1 Daily Laborer.  </a:t>
            </a:r>
          </a:p>
        </p:txBody>
      </p:sp>
      <p:sp>
        <p:nvSpPr>
          <p:cNvPr id="15" name="TextBox 14"/>
          <p:cNvSpPr txBox="1"/>
          <p:nvPr/>
        </p:nvSpPr>
        <p:spPr>
          <a:xfrm>
            <a:off x="2817030" y="1174854"/>
            <a:ext cx="1084521" cy="400110"/>
          </a:xfrm>
          <a:prstGeom prst="rect">
            <a:avLst/>
          </a:prstGeom>
          <a:noFill/>
        </p:spPr>
        <p:txBody>
          <a:bodyPr wrap="square" rtlCol="0">
            <a:spAutoFit/>
          </a:bodyPr>
          <a:lstStyle/>
          <a:p>
            <a:r>
              <a:rPr lang="en-US" sz="2000" b="1" dirty="0"/>
              <a:t>BFI Unit</a:t>
            </a:r>
          </a:p>
        </p:txBody>
      </p:sp>
      <p:sp>
        <p:nvSpPr>
          <p:cNvPr id="16" name="TextBox 15"/>
          <p:cNvSpPr txBox="1"/>
          <p:nvPr/>
        </p:nvSpPr>
        <p:spPr>
          <a:xfrm>
            <a:off x="2885092" y="2537273"/>
            <a:ext cx="5674378" cy="369332"/>
          </a:xfrm>
          <a:prstGeom prst="rect">
            <a:avLst/>
          </a:prstGeom>
          <a:noFill/>
        </p:spPr>
        <p:txBody>
          <a:bodyPr wrap="square" rtlCol="0">
            <a:spAutoFit/>
          </a:bodyPr>
          <a:lstStyle/>
          <a:p>
            <a:r>
              <a:rPr lang="en-US" sz="1800" b="1" dirty="0"/>
              <a:t>Supervisors in Forest division office (FD) – 8 Nos.</a:t>
            </a:r>
          </a:p>
        </p:txBody>
      </p:sp>
      <p:pic>
        <p:nvPicPr>
          <p:cNvPr id="17"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8841" y="2774594"/>
            <a:ext cx="676507" cy="6494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8"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2389" y="3953039"/>
            <a:ext cx="676507" cy="6993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9" name="Picture 12" descr="http://www.qiaarizona.org/images/mbl-logo.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69974" y="1391639"/>
            <a:ext cx="1420068" cy="935881"/>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2" descr="https://encrypted-tbn3.gstatic.com/images?q=tbn:ANd9GcTntgkO11ZWDsJ0KLf6zEgBsvraDRCo_pY9d3nOQO9BaIgkw1G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808163" y="5896783"/>
            <a:ext cx="347918" cy="299728"/>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44977" y="5476892"/>
            <a:ext cx="575377" cy="7128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2" name="Picture 6" descr="http://comps.canstockphoto.com/can-stock-photo_csp14477455.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flipH="1">
            <a:off x="2220511" y="5476892"/>
            <a:ext cx="270603" cy="396982"/>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814803" y="5477299"/>
            <a:ext cx="367247" cy="3746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4" name="Picture 6" descr="http://comps.canstockphoto.com/can-stock-photo_csp14477455.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flipH="1">
            <a:off x="2538022" y="5463836"/>
            <a:ext cx="270603" cy="396982"/>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220511" y="5896783"/>
            <a:ext cx="620457" cy="2997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6" name="Picture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97357" y="3953039"/>
            <a:ext cx="367247" cy="3746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7"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238638" y="4361009"/>
            <a:ext cx="620457" cy="2997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8" name="Picture 6" descr="http://comps.canstockphoto.com/can-stock-photo_csp14477455.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flipH="1">
            <a:off x="2626953" y="3952933"/>
            <a:ext cx="270603" cy="396982"/>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descr="https://encrypted-tbn3.gstatic.com/images?q=tbn:ANd9GcTntgkO11ZWDsJ0KLf6zEgBsvraDRCo_pY9d3nOQO9BaIgkw1G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774550" y="4341124"/>
            <a:ext cx="347918" cy="299728"/>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10862" y="3953039"/>
            <a:ext cx="367247" cy="3746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943260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3449730985"/>
              </p:ext>
            </p:extLst>
          </p:nvPr>
        </p:nvGraphicFramePr>
        <p:xfrm>
          <a:off x="429904" y="707886"/>
          <a:ext cx="8424042" cy="6146800"/>
        </p:xfrm>
        <a:graphic>
          <a:graphicData uri="http://schemas.openxmlformats.org/drawingml/2006/table">
            <a:tbl>
              <a:tblPr firstRow="1" firstCol="1" bandRow="1"/>
              <a:tblGrid>
                <a:gridCol w="1655379">
                  <a:extLst>
                    <a:ext uri="{9D8B030D-6E8A-4147-A177-3AD203B41FA5}">
                      <a16:colId xmlns:a16="http://schemas.microsoft.com/office/drawing/2014/main" val="20000"/>
                    </a:ext>
                  </a:extLst>
                </a:gridCol>
                <a:gridCol w="315311">
                  <a:extLst>
                    <a:ext uri="{9D8B030D-6E8A-4147-A177-3AD203B41FA5}">
                      <a16:colId xmlns:a16="http://schemas.microsoft.com/office/drawing/2014/main" val="20001"/>
                    </a:ext>
                  </a:extLst>
                </a:gridCol>
                <a:gridCol w="932190">
                  <a:extLst>
                    <a:ext uri="{9D8B030D-6E8A-4147-A177-3AD203B41FA5}">
                      <a16:colId xmlns:a16="http://schemas.microsoft.com/office/drawing/2014/main" val="20002"/>
                    </a:ext>
                  </a:extLst>
                </a:gridCol>
                <a:gridCol w="5521162">
                  <a:extLst>
                    <a:ext uri="{9D8B030D-6E8A-4147-A177-3AD203B41FA5}">
                      <a16:colId xmlns:a16="http://schemas.microsoft.com/office/drawing/2014/main" val="20003"/>
                    </a:ext>
                  </a:extLst>
                </a:gridCol>
              </a:tblGrid>
              <a:tr h="388733">
                <a:tc>
                  <a:txBody>
                    <a:bodyPr/>
                    <a:lstStyle/>
                    <a:p>
                      <a:pPr marL="0" marR="0" algn="ctr">
                        <a:lnSpc>
                          <a:spcPct val="125000"/>
                        </a:lnSpc>
                        <a:spcBef>
                          <a:spcPts val="0"/>
                        </a:spcBef>
                        <a:spcAft>
                          <a:spcPts val="800"/>
                        </a:spcAft>
                      </a:pPr>
                      <a:r>
                        <a:rPr lang="en-US" sz="16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Position</a:t>
                      </a:r>
                      <a:endParaRPr lang="en-US" sz="16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marL="37506" marR="375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marL="0" marR="0" algn="ctr">
                        <a:lnSpc>
                          <a:spcPct val="125000"/>
                        </a:lnSpc>
                        <a:spcBef>
                          <a:spcPts val="0"/>
                        </a:spcBef>
                        <a:spcAft>
                          <a:spcPts val="800"/>
                        </a:spcAft>
                      </a:pPr>
                      <a:r>
                        <a:rPr lang="en-US" sz="1600">
                          <a:solidFill>
                            <a:srgbClr val="000000"/>
                          </a:solidFill>
                          <a:effectLst/>
                          <a:latin typeface="Calibri" panose="020F0502020204030204" pitchFamily="34" charset="0"/>
                          <a:ea typeface="Calibri" panose="020F0502020204030204" pitchFamily="34" charset="0"/>
                          <a:cs typeface="Arial" panose="020B0604020202020204" pitchFamily="34" charset="0"/>
                        </a:rPr>
                        <a:t>Nos.</a:t>
                      </a:r>
                      <a:endParaRPr lang="en-US" sz="160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marL="37506" marR="375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marL="0" marR="0" algn="ctr">
                        <a:lnSpc>
                          <a:spcPct val="125000"/>
                        </a:lnSpc>
                        <a:spcBef>
                          <a:spcPts val="0"/>
                        </a:spcBef>
                        <a:spcAft>
                          <a:spcPts val="800"/>
                        </a:spcAft>
                      </a:pPr>
                      <a:r>
                        <a:rPr lang="en-US" sz="1600">
                          <a:solidFill>
                            <a:srgbClr val="000000"/>
                          </a:solidFill>
                          <a:effectLst/>
                          <a:latin typeface="Calibri" panose="020F0502020204030204" pitchFamily="34" charset="0"/>
                          <a:ea typeface="Calibri" panose="020F0502020204030204" pitchFamily="34" charset="0"/>
                          <a:cs typeface="Arial" panose="020B0604020202020204" pitchFamily="34" charset="0"/>
                        </a:rPr>
                        <a:t>Qualification</a:t>
                      </a:r>
                      <a:endParaRPr lang="en-US" sz="160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marL="37506" marR="375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marL="0" marR="0" algn="ctr">
                        <a:lnSpc>
                          <a:spcPct val="125000"/>
                        </a:lnSpc>
                        <a:spcBef>
                          <a:spcPts val="0"/>
                        </a:spcBef>
                        <a:spcAft>
                          <a:spcPts val="800"/>
                        </a:spcAft>
                      </a:pPr>
                      <a:r>
                        <a:rPr lang="en-US" sz="16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Responsibility</a:t>
                      </a:r>
                      <a:endParaRPr lang="en-US" sz="16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marL="37506" marR="375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10000"/>
                  </a:ext>
                </a:extLst>
              </a:tr>
              <a:tr h="687602">
                <a:tc>
                  <a:txBody>
                    <a:bodyPr/>
                    <a:lstStyle/>
                    <a:p>
                      <a:pPr marL="0" marR="0" algn="l">
                        <a:lnSpc>
                          <a:spcPct val="125000"/>
                        </a:lnSpc>
                        <a:spcBef>
                          <a:spcPts val="0"/>
                        </a:spcBef>
                        <a:spcAft>
                          <a:spcPts val="800"/>
                        </a:spcAft>
                      </a:pPr>
                      <a:r>
                        <a:rPr lang="en-US" sz="14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Team Leader (TL) </a:t>
                      </a:r>
                      <a:endParaRPr lang="en-US" sz="14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0" marR="0" algn="l">
                        <a:lnSpc>
                          <a:spcPct val="125000"/>
                        </a:lnSpc>
                        <a:spcBef>
                          <a:spcPts val="0"/>
                        </a:spcBef>
                        <a:spcAft>
                          <a:spcPts val="800"/>
                        </a:spcAft>
                      </a:pPr>
                      <a:r>
                        <a:rPr lang="en-US" sz="14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 </a:t>
                      </a:r>
                      <a:endParaRPr lang="en-US" sz="14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marL="37506" marR="375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lnSpc>
                          <a:spcPct val="125000"/>
                        </a:lnSpc>
                        <a:spcBef>
                          <a:spcPts val="0"/>
                        </a:spcBef>
                        <a:spcAft>
                          <a:spcPts val="800"/>
                        </a:spcAft>
                      </a:pPr>
                      <a:r>
                        <a:rPr lang="en-US" sz="14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1</a:t>
                      </a:r>
                      <a:endParaRPr lang="en-US" sz="14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marL="37506" marR="375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25000"/>
                        </a:lnSpc>
                        <a:spcBef>
                          <a:spcPts val="0"/>
                        </a:spcBef>
                        <a:spcAft>
                          <a:spcPts val="800"/>
                        </a:spcAft>
                      </a:pPr>
                      <a:r>
                        <a:rPr lang="en-US" sz="14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ACF</a:t>
                      </a:r>
                      <a:endParaRPr lang="en-US" sz="14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marL="37506" marR="375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25000"/>
                        </a:lnSpc>
                        <a:spcBef>
                          <a:spcPts val="0"/>
                        </a:spcBef>
                        <a:spcAft>
                          <a:spcPts val="800"/>
                        </a:spcAft>
                      </a:pPr>
                      <a:r>
                        <a:rPr lang="en-US" sz="14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TL will organize and distribute fieldwork including local contacts; access the sampling units; delineation of plots; record measurements; quality control of the overall work and maintain liaison with BFI Unit.</a:t>
                      </a:r>
                      <a:endParaRPr lang="en-US" sz="14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marL="37506" marR="375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58401">
                <a:tc>
                  <a:txBody>
                    <a:bodyPr/>
                    <a:lstStyle/>
                    <a:p>
                      <a:pPr marL="0" marR="0" algn="l">
                        <a:lnSpc>
                          <a:spcPct val="125000"/>
                        </a:lnSpc>
                        <a:spcBef>
                          <a:spcPts val="0"/>
                        </a:spcBef>
                        <a:spcAft>
                          <a:spcPts val="800"/>
                        </a:spcAft>
                      </a:pPr>
                      <a:r>
                        <a:rPr lang="en-US" sz="14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Deputy Team Leader (DTL) </a:t>
                      </a:r>
                      <a:endParaRPr lang="en-US" sz="14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marL="37506" marR="375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lnSpc>
                          <a:spcPct val="125000"/>
                        </a:lnSpc>
                        <a:spcBef>
                          <a:spcPts val="0"/>
                        </a:spcBef>
                        <a:spcAft>
                          <a:spcPts val="800"/>
                        </a:spcAft>
                      </a:pPr>
                      <a:r>
                        <a:rPr lang="en-US" sz="1400">
                          <a:solidFill>
                            <a:srgbClr val="000000"/>
                          </a:solidFill>
                          <a:effectLst/>
                          <a:latin typeface="Calibri" panose="020F0502020204030204" pitchFamily="34" charset="0"/>
                          <a:ea typeface="Calibri" panose="020F0502020204030204" pitchFamily="34" charset="0"/>
                          <a:cs typeface="Arial" panose="020B0604020202020204" pitchFamily="34" charset="0"/>
                        </a:rPr>
                        <a:t>1</a:t>
                      </a:r>
                      <a:endParaRPr lang="en-US" sz="140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marL="37506" marR="375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25000"/>
                        </a:lnSpc>
                        <a:spcBef>
                          <a:spcPts val="0"/>
                        </a:spcBef>
                        <a:spcAft>
                          <a:spcPts val="800"/>
                        </a:spcAft>
                      </a:pPr>
                      <a:r>
                        <a:rPr lang="en-US" sz="14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Forester</a:t>
                      </a:r>
                      <a:endParaRPr lang="en-US" sz="14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marL="37506" marR="375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25000"/>
                        </a:lnSpc>
                        <a:spcBef>
                          <a:spcPts val="0"/>
                        </a:spcBef>
                        <a:spcAft>
                          <a:spcPts val="800"/>
                        </a:spcAft>
                      </a:pPr>
                      <a:r>
                        <a:rPr lang="en-US" sz="14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DTL will support the bio-physical measurement, LCCS data collection maintain records, and any other duties assigned by TL.</a:t>
                      </a:r>
                      <a:endParaRPr lang="en-US" sz="14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marL="37506" marR="375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687602">
                <a:tc>
                  <a:txBody>
                    <a:bodyPr/>
                    <a:lstStyle/>
                    <a:p>
                      <a:pPr marL="0" marR="0" algn="l">
                        <a:lnSpc>
                          <a:spcPct val="125000"/>
                        </a:lnSpc>
                        <a:spcBef>
                          <a:spcPts val="0"/>
                        </a:spcBef>
                        <a:spcAft>
                          <a:spcPts val="800"/>
                        </a:spcAft>
                      </a:pPr>
                      <a:r>
                        <a:rPr lang="en-US" sz="14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Technical Expert (TE)</a:t>
                      </a:r>
                      <a:endParaRPr lang="en-US" sz="14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marL="37506" marR="375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lnSpc>
                          <a:spcPct val="125000"/>
                        </a:lnSpc>
                        <a:spcBef>
                          <a:spcPts val="0"/>
                        </a:spcBef>
                        <a:spcAft>
                          <a:spcPts val="800"/>
                        </a:spcAft>
                      </a:pPr>
                      <a:r>
                        <a:rPr lang="en-US" sz="14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1</a:t>
                      </a:r>
                      <a:endParaRPr lang="en-US" sz="14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marL="37506" marR="375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25000"/>
                        </a:lnSpc>
                        <a:spcBef>
                          <a:spcPts val="0"/>
                        </a:spcBef>
                        <a:spcAft>
                          <a:spcPts val="800"/>
                        </a:spcAft>
                      </a:pPr>
                      <a:r>
                        <a:rPr lang="en-US" sz="14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University forestry graduate</a:t>
                      </a:r>
                      <a:endParaRPr lang="en-US" sz="14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marL="37506" marR="375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25000"/>
                        </a:lnSpc>
                        <a:spcBef>
                          <a:spcPts val="0"/>
                        </a:spcBef>
                        <a:spcAft>
                          <a:spcPts val="800"/>
                        </a:spcAft>
                      </a:pPr>
                      <a:r>
                        <a:rPr lang="en-US" sz="14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TE will be responsible for recording biodiversity and environmental aspects, and any other duties assigned by TL &amp; DTL.</a:t>
                      </a:r>
                      <a:endParaRPr lang="en-US" sz="14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marL="37506" marR="375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802202">
                <a:tc>
                  <a:txBody>
                    <a:bodyPr/>
                    <a:lstStyle/>
                    <a:p>
                      <a:pPr marL="0" marR="0" algn="l">
                        <a:lnSpc>
                          <a:spcPct val="125000"/>
                        </a:lnSpc>
                        <a:spcBef>
                          <a:spcPts val="0"/>
                        </a:spcBef>
                        <a:spcAft>
                          <a:spcPts val="800"/>
                        </a:spcAft>
                      </a:pPr>
                      <a:r>
                        <a:rPr lang="en-US" sz="14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Skilled Person (SP)</a:t>
                      </a:r>
                      <a:endParaRPr lang="en-US" sz="14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marL="37506" marR="375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lnSpc>
                          <a:spcPct val="125000"/>
                        </a:lnSpc>
                        <a:spcBef>
                          <a:spcPts val="0"/>
                        </a:spcBef>
                        <a:spcAft>
                          <a:spcPts val="800"/>
                        </a:spcAft>
                      </a:pPr>
                      <a:r>
                        <a:rPr lang="en-US" sz="1400">
                          <a:solidFill>
                            <a:srgbClr val="000000"/>
                          </a:solidFill>
                          <a:effectLst/>
                          <a:latin typeface="Calibri" panose="020F0502020204030204" pitchFamily="34" charset="0"/>
                          <a:ea typeface="Calibri" panose="020F0502020204030204" pitchFamily="34" charset="0"/>
                          <a:cs typeface="Arial" panose="020B0604020202020204" pitchFamily="34" charset="0"/>
                        </a:rPr>
                        <a:t>2</a:t>
                      </a:r>
                      <a:endParaRPr lang="en-US" sz="140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marL="37506" marR="375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25000"/>
                        </a:lnSpc>
                        <a:spcBef>
                          <a:spcPts val="0"/>
                        </a:spcBef>
                        <a:spcAft>
                          <a:spcPts val="800"/>
                        </a:spcAft>
                      </a:pPr>
                      <a:r>
                        <a:rPr lang="en-US" sz="14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Forest guards</a:t>
                      </a:r>
                      <a:endParaRPr lang="en-US" sz="14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marL="37506" marR="375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25000"/>
                        </a:lnSpc>
                        <a:spcBef>
                          <a:spcPts val="0"/>
                        </a:spcBef>
                        <a:spcAft>
                          <a:spcPts val="800"/>
                        </a:spcAft>
                      </a:pPr>
                      <a:r>
                        <a:rPr lang="en-US" sz="14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SP will assist in plot layout and distance measurements; soil profile establishment, soil sample extraction, standing tree diameter and height measurement, measurement on dead wood, litter, etc. and any other duties assigned by TL &amp; DTL.</a:t>
                      </a:r>
                      <a:endParaRPr lang="en-US" sz="14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marL="37506" marR="375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1486331">
                <a:tc>
                  <a:txBody>
                    <a:bodyPr/>
                    <a:lstStyle/>
                    <a:p>
                      <a:pPr marL="0" marR="0" algn="l">
                        <a:lnSpc>
                          <a:spcPct val="125000"/>
                        </a:lnSpc>
                        <a:spcBef>
                          <a:spcPts val="0"/>
                        </a:spcBef>
                        <a:spcAft>
                          <a:spcPts val="800"/>
                        </a:spcAft>
                      </a:pPr>
                      <a:r>
                        <a:rPr lang="en-US" sz="14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Daily </a:t>
                      </a:r>
                      <a:r>
                        <a:rPr lang="en-US" sz="1400" dirty="0" err="1">
                          <a:solidFill>
                            <a:srgbClr val="000000"/>
                          </a:solidFill>
                          <a:effectLst/>
                          <a:latin typeface="Calibri" panose="020F0502020204030204" pitchFamily="34" charset="0"/>
                          <a:ea typeface="Calibri" panose="020F0502020204030204" pitchFamily="34" charset="0"/>
                          <a:cs typeface="Arial" panose="020B0604020202020204" pitchFamily="34" charset="0"/>
                        </a:rPr>
                        <a:t>Labours</a:t>
                      </a:r>
                      <a:r>
                        <a:rPr lang="en-US" sz="14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 (DL)</a:t>
                      </a:r>
                      <a:endParaRPr lang="en-US" sz="14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marL="37506" marR="375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lnSpc>
                          <a:spcPct val="125000"/>
                        </a:lnSpc>
                        <a:spcBef>
                          <a:spcPts val="0"/>
                        </a:spcBef>
                        <a:spcAft>
                          <a:spcPts val="800"/>
                        </a:spcAft>
                      </a:pPr>
                      <a:r>
                        <a:rPr lang="en-US" sz="1400">
                          <a:solidFill>
                            <a:srgbClr val="000000"/>
                          </a:solidFill>
                          <a:effectLst/>
                          <a:latin typeface="Calibri" panose="020F0502020204030204" pitchFamily="34" charset="0"/>
                          <a:ea typeface="Calibri" panose="020F0502020204030204" pitchFamily="34" charset="0"/>
                          <a:cs typeface="Arial" panose="020B0604020202020204" pitchFamily="34" charset="0"/>
                        </a:rPr>
                        <a:t>2</a:t>
                      </a:r>
                      <a:endParaRPr lang="en-US" sz="140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marL="37506" marR="375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25000"/>
                        </a:lnSpc>
                        <a:spcBef>
                          <a:spcPts val="0"/>
                        </a:spcBef>
                        <a:spcAft>
                          <a:spcPts val="800"/>
                        </a:spcAft>
                      </a:pPr>
                      <a:r>
                        <a:rPr lang="en-US" sz="14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DL will be recruited from local community</a:t>
                      </a:r>
                      <a:endParaRPr lang="en-US" sz="14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marL="37506" marR="375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lnSpc>
                          <a:spcPct val="125000"/>
                        </a:lnSpc>
                        <a:spcBef>
                          <a:spcPts val="0"/>
                        </a:spcBef>
                        <a:spcAft>
                          <a:spcPts val="800"/>
                        </a:spcAft>
                      </a:pPr>
                      <a:r>
                        <a:rPr lang="en-US" sz="14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DL will be responsible for-</a:t>
                      </a:r>
                      <a:endParaRPr lang="en-US" sz="14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l">
                        <a:lnSpc>
                          <a:spcPct val="125000"/>
                        </a:lnSpc>
                        <a:spcBef>
                          <a:spcPts val="0"/>
                        </a:spcBef>
                        <a:spcAft>
                          <a:spcPts val="800"/>
                        </a:spcAft>
                        <a:buFont typeface="+mj-lt"/>
                        <a:buAutoNum type="romanLcPeriod"/>
                        <a:tabLst>
                          <a:tab pos="457200" algn="l"/>
                        </a:tabLst>
                      </a:pPr>
                      <a:r>
                        <a:rPr lang="en-US" sz="14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carrying of equipment, identifying local tree species names (as far as they can), facilitate access to/and movement in plots, facilitate distance measurement, orientation in the field;</a:t>
                      </a:r>
                      <a:endParaRPr lang="en-US" sz="1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l">
                        <a:lnSpc>
                          <a:spcPct val="125000"/>
                        </a:lnSpc>
                        <a:spcBef>
                          <a:spcPts val="0"/>
                        </a:spcBef>
                        <a:spcAft>
                          <a:spcPts val="800"/>
                        </a:spcAft>
                        <a:buFont typeface="+mj-lt"/>
                        <a:buAutoNum type="romanLcPeriod"/>
                        <a:tabLst>
                          <a:tab pos="457200" algn="l"/>
                        </a:tabLst>
                      </a:pPr>
                      <a:r>
                        <a:rPr lang="en-US" sz="14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Facilitate contact with households selected for interview and preparation of samples for transportation and carrying of samples in the field </a:t>
                      </a:r>
                      <a:endParaRPr lang="en-US" sz="1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37506" marR="375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114600">
                <a:tc>
                  <a:txBody>
                    <a:bodyPr/>
                    <a:lstStyle/>
                    <a:p>
                      <a:pPr marL="0" marR="0" algn="just">
                        <a:lnSpc>
                          <a:spcPct val="125000"/>
                        </a:lnSpc>
                        <a:spcBef>
                          <a:spcPts val="0"/>
                        </a:spcBef>
                        <a:spcAft>
                          <a:spcPts val="0"/>
                        </a:spcAft>
                      </a:pPr>
                      <a:r>
                        <a:rPr lang="en-US" sz="1400">
                          <a:solidFill>
                            <a:srgbClr val="000000"/>
                          </a:solidFill>
                          <a:effectLst/>
                          <a:latin typeface="Calibri" panose="020F0502020204030204" pitchFamily="34" charset="0"/>
                          <a:ea typeface="Calibri" panose="020F0502020204030204" pitchFamily="34" charset="0"/>
                          <a:cs typeface="Arial" panose="020B0604020202020204" pitchFamily="34" charset="0"/>
                        </a:rPr>
                        <a:t>TOTAL</a:t>
                      </a:r>
                      <a:endParaRPr lang="en-US" sz="140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marL="37506" marR="375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marL="0" marR="0" algn="just">
                        <a:lnSpc>
                          <a:spcPct val="125000"/>
                        </a:lnSpc>
                        <a:spcBef>
                          <a:spcPts val="0"/>
                        </a:spcBef>
                        <a:spcAft>
                          <a:spcPts val="0"/>
                        </a:spcAft>
                      </a:pPr>
                      <a:r>
                        <a:rPr lang="en-US" sz="1400">
                          <a:solidFill>
                            <a:srgbClr val="000000"/>
                          </a:solidFill>
                          <a:effectLst/>
                          <a:latin typeface="Calibri" panose="020F0502020204030204" pitchFamily="34" charset="0"/>
                          <a:ea typeface="Calibri" panose="020F0502020204030204" pitchFamily="34" charset="0"/>
                          <a:cs typeface="Arial" panose="020B0604020202020204" pitchFamily="34" charset="0"/>
                        </a:rPr>
                        <a:t>7</a:t>
                      </a:r>
                      <a:endParaRPr lang="en-US" sz="140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marL="37506" marR="375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marL="0" marR="0" algn="l">
                        <a:lnSpc>
                          <a:spcPct val="125000"/>
                        </a:lnSpc>
                        <a:spcBef>
                          <a:spcPts val="0"/>
                        </a:spcBef>
                        <a:spcAft>
                          <a:spcPts val="0"/>
                        </a:spcAft>
                      </a:pPr>
                      <a:r>
                        <a:rPr lang="en-US" sz="1400">
                          <a:solidFill>
                            <a:srgbClr val="000000"/>
                          </a:solidFill>
                          <a:effectLst/>
                          <a:latin typeface="Calibri" panose="020F0502020204030204" pitchFamily="34" charset="0"/>
                          <a:ea typeface="Calibri" panose="020F0502020204030204" pitchFamily="34" charset="0"/>
                          <a:cs typeface="Arial" panose="020B0604020202020204" pitchFamily="34" charset="0"/>
                        </a:rPr>
                        <a:t> </a:t>
                      </a:r>
                      <a:endParaRPr lang="en-US" sz="140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marL="37506" marR="375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marL="0" marR="0" algn="just">
                        <a:lnSpc>
                          <a:spcPct val="125000"/>
                        </a:lnSpc>
                        <a:spcBef>
                          <a:spcPts val="0"/>
                        </a:spcBef>
                        <a:spcAft>
                          <a:spcPts val="0"/>
                        </a:spcAft>
                      </a:pPr>
                      <a:r>
                        <a:rPr lang="en-US" sz="14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 </a:t>
                      </a:r>
                      <a:endParaRPr lang="en-US" sz="14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marL="37506" marR="375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10006"/>
                  </a:ext>
                </a:extLst>
              </a:tr>
            </a:tbl>
          </a:graphicData>
        </a:graphic>
      </p:graphicFrame>
      <p:sp>
        <p:nvSpPr>
          <p:cNvPr id="4" name="TextBox 117"/>
          <p:cNvSpPr txBox="1">
            <a:spLocks noChangeArrowheads="1"/>
          </p:cNvSpPr>
          <p:nvPr/>
        </p:nvSpPr>
        <p:spPr bwMode="auto">
          <a:xfrm>
            <a:off x="0" y="0"/>
            <a:ext cx="70104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a:solidFill>
                  <a:schemeClr val="tx1"/>
                </a:solidFill>
                <a:latin typeface="Calibri" pitchFamily="34" charset="0"/>
              </a:defRPr>
            </a:lvl1pPr>
            <a:lvl2pPr marL="742950" indent="-285750">
              <a:defRPr sz="1600">
                <a:solidFill>
                  <a:schemeClr val="tx1"/>
                </a:solidFill>
                <a:latin typeface="Calibri" pitchFamily="34" charset="0"/>
              </a:defRPr>
            </a:lvl2pPr>
            <a:lvl3pPr marL="1143000" indent="-228600">
              <a:defRPr sz="1600">
                <a:solidFill>
                  <a:schemeClr val="tx1"/>
                </a:solidFill>
                <a:latin typeface="Calibri" pitchFamily="34" charset="0"/>
              </a:defRPr>
            </a:lvl3pPr>
            <a:lvl4pPr marL="1600200" indent="-228600">
              <a:defRPr sz="1600">
                <a:solidFill>
                  <a:schemeClr val="tx1"/>
                </a:solidFill>
                <a:latin typeface="Calibri" pitchFamily="34" charset="0"/>
              </a:defRPr>
            </a:lvl4pPr>
            <a:lvl5pPr marL="2057400" indent="-228600">
              <a:defRPr sz="1600">
                <a:solidFill>
                  <a:schemeClr val="tx1"/>
                </a:solidFill>
                <a:latin typeface="Calibri" pitchFamily="34" charset="0"/>
              </a:defRPr>
            </a:lvl5pPr>
            <a:lvl6pPr marL="2514600" indent="-228600" defTabSz="812800" fontAlgn="base">
              <a:spcBef>
                <a:spcPct val="0"/>
              </a:spcBef>
              <a:spcAft>
                <a:spcPct val="0"/>
              </a:spcAft>
              <a:defRPr sz="1600">
                <a:solidFill>
                  <a:schemeClr val="tx1"/>
                </a:solidFill>
                <a:latin typeface="Calibri" pitchFamily="34" charset="0"/>
              </a:defRPr>
            </a:lvl6pPr>
            <a:lvl7pPr marL="2971800" indent="-228600" defTabSz="812800" fontAlgn="base">
              <a:spcBef>
                <a:spcPct val="0"/>
              </a:spcBef>
              <a:spcAft>
                <a:spcPct val="0"/>
              </a:spcAft>
              <a:defRPr sz="1600">
                <a:solidFill>
                  <a:schemeClr val="tx1"/>
                </a:solidFill>
                <a:latin typeface="Calibri" pitchFamily="34" charset="0"/>
              </a:defRPr>
            </a:lvl7pPr>
            <a:lvl8pPr marL="3429000" indent="-228600" defTabSz="812800" fontAlgn="base">
              <a:spcBef>
                <a:spcPct val="0"/>
              </a:spcBef>
              <a:spcAft>
                <a:spcPct val="0"/>
              </a:spcAft>
              <a:defRPr sz="1600">
                <a:solidFill>
                  <a:schemeClr val="tx1"/>
                </a:solidFill>
                <a:latin typeface="Calibri" pitchFamily="34" charset="0"/>
              </a:defRPr>
            </a:lvl8pPr>
            <a:lvl9pPr marL="3886200" indent="-228600" defTabSz="812800" fontAlgn="base">
              <a:spcBef>
                <a:spcPct val="0"/>
              </a:spcBef>
              <a:spcAft>
                <a:spcPct val="0"/>
              </a:spcAft>
              <a:defRPr sz="1600">
                <a:solidFill>
                  <a:schemeClr val="tx1"/>
                </a:solidFill>
                <a:latin typeface="Calibri" pitchFamily="34" charset="0"/>
              </a:defRPr>
            </a:lvl9pPr>
          </a:lstStyle>
          <a:p>
            <a:r>
              <a:rPr lang="en-US" altLang="en-US" sz="4000" b="1" dirty="0">
                <a:latin typeface="Bradley Hand ITC" pitchFamily="66" charset="0"/>
              </a:rPr>
              <a:t>4. Field team responsibilities</a:t>
            </a:r>
          </a:p>
        </p:txBody>
      </p:sp>
    </p:spTree>
    <p:extLst>
      <p:ext uri="{BB962C8B-B14F-4D97-AF65-F5344CB8AC3E}">
        <p14:creationId xmlns:p14="http://schemas.microsoft.com/office/powerpoint/2010/main" val="653121687"/>
      </p:ext>
    </p:extLst>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2671359708"/>
              </p:ext>
            </p:extLst>
          </p:nvPr>
        </p:nvGraphicFramePr>
        <p:xfrm>
          <a:off x="304800" y="737175"/>
          <a:ext cx="8418786" cy="5608320"/>
        </p:xfrm>
        <a:graphic>
          <a:graphicData uri="http://schemas.openxmlformats.org/drawingml/2006/table">
            <a:tbl>
              <a:tblPr firstRow="1" firstCol="1" bandRow="1"/>
              <a:tblGrid>
                <a:gridCol w="1431460">
                  <a:extLst>
                    <a:ext uri="{9D8B030D-6E8A-4147-A177-3AD203B41FA5}">
                      <a16:colId xmlns:a16="http://schemas.microsoft.com/office/drawing/2014/main" val="20000"/>
                    </a:ext>
                  </a:extLst>
                </a:gridCol>
                <a:gridCol w="677415">
                  <a:extLst>
                    <a:ext uri="{9D8B030D-6E8A-4147-A177-3AD203B41FA5}">
                      <a16:colId xmlns:a16="http://schemas.microsoft.com/office/drawing/2014/main" val="20001"/>
                    </a:ext>
                  </a:extLst>
                </a:gridCol>
                <a:gridCol w="2179346">
                  <a:extLst>
                    <a:ext uri="{9D8B030D-6E8A-4147-A177-3AD203B41FA5}">
                      <a16:colId xmlns:a16="http://schemas.microsoft.com/office/drawing/2014/main" val="20002"/>
                    </a:ext>
                  </a:extLst>
                </a:gridCol>
                <a:gridCol w="4130565">
                  <a:extLst>
                    <a:ext uri="{9D8B030D-6E8A-4147-A177-3AD203B41FA5}">
                      <a16:colId xmlns:a16="http://schemas.microsoft.com/office/drawing/2014/main" val="20003"/>
                    </a:ext>
                  </a:extLst>
                </a:gridCol>
              </a:tblGrid>
              <a:tr h="189189">
                <a:tc>
                  <a:txBody>
                    <a:bodyPr/>
                    <a:lstStyle/>
                    <a:p>
                      <a:pPr marL="0" marR="0" algn="l">
                        <a:lnSpc>
                          <a:spcPct val="115000"/>
                        </a:lnSpc>
                        <a:spcBef>
                          <a:spcPts val="0"/>
                        </a:spcBef>
                        <a:spcAft>
                          <a:spcPts val="1000"/>
                        </a:spcAft>
                      </a:pPr>
                      <a:r>
                        <a:rPr lang="en-US" sz="16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Position</a:t>
                      </a:r>
                    </a:p>
                  </a:txBody>
                  <a:tcPr marL="67300" marR="67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marL="0" marR="0" algn="l">
                        <a:lnSpc>
                          <a:spcPct val="115000"/>
                        </a:lnSpc>
                        <a:spcBef>
                          <a:spcPts val="0"/>
                        </a:spcBef>
                        <a:spcAft>
                          <a:spcPts val="1000"/>
                        </a:spcAft>
                      </a:pPr>
                      <a:r>
                        <a:rPr lang="en-US" sz="1600">
                          <a:solidFill>
                            <a:srgbClr val="000000"/>
                          </a:solidFill>
                          <a:effectLst/>
                          <a:latin typeface="Calibri" panose="020F0502020204030204" pitchFamily="34" charset="0"/>
                          <a:ea typeface="Calibri" panose="020F0502020204030204" pitchFamily="34" charset="0"/>
                          <a:cs typeface="Calibri" panose="020F0502020204030204" pitchFamily="34" charset="0"/>
                        </a:rPr>
                        <a:t>Nos.</a:t>
                      </a:r>
                    </a:p>
                  </a:txBody>
                  <a:tcPr marL="67300" marR="67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marL="0" marR="0" algn="l">
                        <a:lnSpc>
                          <a:spcPct val="115000"/>
                        </a:lnSpc>
                        <a:spcBef>
                          <a:spcPts val="0"/>
                        </a:spcBef>
                        <a:spcAft>
                          <a:spcPts val="1000"/>
                        </a:spcAft>
                      </a:pPr>
                      <a:r>
                        <a:rPr lang="en-US" sz="1600">
                          <a:solidFill>
                            <a:srgbClr val="000000"/>
                          </a:solidFill>
                          <a:effectLst/>
                          <a:latin typeface="Calibri" panose="020F0502020204030204" pitchFamily="34" charset="0"/>
                          <a:ea typeface="Calibri" panose="020F0502020204030204" pitchFamily="34" charset="0"/>
                          <a:cs typeface="Calibri" panose="020F0502020204030204" pitchFamily="34" charset="0"/>
                        </a:rPr>
                        <a:t>Status</a:t>
                      </a:r>
                    </a:p>
                  </a:txBody>
                  <a:tcPr marL="67300" marR="67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marL="0" marR="0" algn="l">
                        <a:lnSpc>
                          <a:spcPct val="115000"/>
                        </a:lnSpc>
                        <a:spcBef>
                          <a:spcPts val="0"/>
                        </a:spcBef>
                        <a:spcAft>
                          <a:spcPts val="1000"/>
                        </a:spcAft>
                      </a:pPr>
                      <a:r>
                        <a:rPr lang="en-US" sz="1600">
                          <a:solidFill>
                            <a:srgbClr val="000000"/>
                          </a:solidFill>
                          <a:effectLst/>
                          <a:latin typeface="Calibri" panose="020F0502020204030204" pitchFamily="34" charset="0"/>
                          <a:ea typeface="Calibri" panose="020F0502020204030204" pitchFamily="34" charset="0"/>
                          <a:cs typeface="Calibri" panose="020F0502020204030204" pitchFamily="34" charset="0"/>
                        </a:rPr>
                        <a:t>Responsibility</a:t>
                      </a:r>
                    </a:p>
                  </a:txBody>
                  <a:tcPr marL="67300" marR="67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10000"/>
                  </a:ext>
                </a:extLst>
              </a:tr>
              <a:tr h="1135132">
                <a:tc>
                  <a:txBody>
                    <a:bodyPr/>
                    <a:lstStyle/>
                    <a:p>
                      <a:pPr marL="0" marR="0" algn="l">
                        <a:lnSpc>
                          <a:spcPct val="115000"/>
                        </a:lnSpc>
                        <a:spcBef>
                          <a:spcPts val="0"/>
                        </a:spcBef>
                        <a:spcAft>
                          <a:spcPts val="1000"/>
                        </a:spcAft>
                      </a:pPr>
                      <a:r>
                        <a:rPr lang="en-US" sz="16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Team coordinator (TC)</a:t>
                      </a:r>
                    </a:p>
                    <a:p>
                      <a:pPr marL="0" marR="0" algn="l">
                        <a:lnSpc>
                          <a:spcPct val="115000"/>
                        </a:lnSpc>
                        <a:spcBef>
                          <a:spcPts val="0"/>
                        </a:spcBef>
                        <a:spcAft>
                          <a:spcPts val="1000"/>
                        </a:spcAft>
                      </a:pPr>
                      <a:r>
                        <a:rPr lang="en-US" sz="16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p>
                  </a:txBody>
                  <a:tcPr marL="67300" marR="67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1000"/>
                        </a:spcAft>
                      </a:pPr>
                      <a:r>
                        <a:rPr lang="en-US" sz="16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1</a:t>
                      </a:r>
                    </a:p>
                  </a:txBody>
                  <a:tcPr marL="67300" marR="67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94615" marR="0" algn="l">
                        <a:lnSpc>
                          <a:spcPct val="115000"/>
                        </a:lnSpc>
                        <a:spcBef>
                          <a:spcPts val="0"/>
                        </a:spcBef>
                        <a:spcAft>
                          <a:spcPts val="1000"/>
                        </a:spcAft>
                      </a:pPr>
                      <a:r>
                        <a:rPr lang="en-US" sz="16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DCF/ACF</a:t>
                      </a:r>
                    </a:p>
                  </a:txBody>
                  <a:tcPr marL="67300" marR="67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97155" marR="0" algn="l">
                        <a:lnSpc>
                          <a:spcPct val="115000"/>
                        </a:lnSpc>
                        <a:spcBef>
                          <a:spcPts val="0"/>
                        </a:spcBef>
                        <a:spcAft>
                          <a:spcPts val="1000"/>
                        </a:spcAft>
                      </a:pPr>
                      <a:r>
                        <a:rPr lang="en-US" sz="16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TC will organize and distribute fieldwork including delineation of plots; record measurements; local contacts; access the sampling units; quality control of the overall work and maintain liaison with BFI Unit</a:t>
                      </a:r>
                    </a:p>
                  </a:txBody>
                  <a:tcPr marL="67300" marR="67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756754">
                <a:tc>
                  <a:txBody>
                    <a:bodyPr/>
                    <a:lstStyle/>
                    <a:p>
                      <a:pPr marL="0" marR="0" algn="l">
                        <a:lnSpc>
                          <a:spcPct val="115000"/>
                        </a:lnSpc>
                        <a:spcBef>
                          <a:spcPts val="0"/>
                        </a:spcBef>
                        <a:spcAft>
                          <a:spcPts val="1000"/>
                        </a:spcAft>
                      </a:pPr>
                      <a:r>
                        <a:rPr lang="en-US" sz="16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Technical Expert (TE)</a:t>
                      </a:r>
                    </a:p>
                  </a:txBody>
                  <a:tcPr marL="67300" marR="67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1000"/>
                        </a:spcAft>
                      </a:pPr>
                      <a:r>
                        <a:rPr lang="en-US" sz="1600">
                          <a:solidFill>
                            <a:srgbClr val="000000"/>
                          </a:solidFill>
                          <a:effectLst/>
                          <a:latin typeface="Calibri" panose="020F0502020204030204" pitchFamily="34" charset="0"/>
                          <a:ea typeface="Calibri" panose="020F0502020204030204" pitchFamily="34" charset="0"/>
                          <a:cs typeface="Calibri" panose="020F0502020204030204" pitchFamily="34" charset="0"/>
                        </a:rPr>
                        <a:t>1</a:t>
                      </a:r>
                    </a:p>
                  </a:txBody>
                  <a:tcPr marL="67300" marR="67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94615" marR="0" algn="l">
                        <a:lnSpc>
                          <a:spcPct val="115000"/>
                        </a:lnSpc>
                        <a:spcBef>
                          <a:spcPts val="0"/>
                        </a:spcBef>
                        <a:spcAft>
                          <a:spcPts val="1000"/>
                        </a:spcAft>
                      </a:pPr>
                      <a:r>
                        <a:rPr lang="en-US" sz="16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TE will be preferably a University faculty</a:t>
                      </a:r>
                      <a:r>
                        <a:rPr lang="en-US" sz="1600" baseline="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member</a:t>
                      </a:r>
                      <a:endParaRPr lang="en-US" sz="16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marL="67300" marR="67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97155" marR="0" algn="l">
                        <a:lnSpc>
                          <a:spcPct val="115000"/>
                        </a:lnSpc>
                        <a:spcBef>
                          <a:spcPts val="0"/>
                        </a:spcBef>
                        <a:spcAft>
                          <a:spcPts val="1000"/>
                        </a:spcAft>
                      </a:pPr>
                      <a:r>
                        <a:rPr lang="en-US" sz="16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TE will support the bio-physical measurement, maintain records, and help organize other duties assigned by TC.</a:t>
                      </a:r>
                    </a:p>
                  </a:txBody>
                  <a:tcPr marL="67300" marR="67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945943">
                <a:tc>
                  <a:txBody>
                    <a:bodyPr/>
                    <a:lstStyle/>
                    <a:p>
                      <a:pPr marL="0" marR="0" algn="l">
                        <a:lnSpc>
                          <a:spcPct val="115000"/>
                        </a:lnSpc>
                        <a:spcBef>
                          <a:spcPts val="0"/>
                        </a:spcBef>
                        <a:spcAft>
                          <a:spcPts val="1000"/>
                        </a:spcAft>
                      </a:pPr>
                      <a:r>
                        <a:rPr lang="en-US" sz="1600">
                          <a:solidFill>
                            <a:srgbClr val="000000"/>
                          </a:solidFill>
                          <a:effectLst/>
                          <a:latin typeface="Calibri" panose="020F0502020204030204" pitchFamily="34" charset="0"/>
                          <a:ea typeface="Calibri" panose="020F0502020204030204" pitchFamily="34" charset="0"/>
                          <a:cs typeface="Calibri" panose="020F0502020204030204" pitchFamily="34" charset="0"/>
                        </a:rPr>
                        <a:t>Skilled Person (SP)</a:t>
                      </a:r>
                    </a:p>
                  </a:txBody>
                  <a:tcPr marL="67300" marR="67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1000"/>
                        </a:spcAft>
                      </a:pPr>
                      <a:r>
                        <a:rPr lang="en-US" sz="1600">
                          <a:solidFill>
                            <a:srgbClr val="000000"/>
                          </a:solidFill>
                          <a:effectLst/>
                          <a:latin typeface="Calibri" panose="020F0502020204030204" pitchFamily="34" charset="0"/>
                          <a:ea typeface="Calibri" panose="020F0502020204030204" pitchFamily="34" charset="0"/>
                          <a:cs typeface="Calibri" panose="020F0502020204030204" pitchFamily="34" charset="0"/>
                        </a:rPr>
                        <a:t>1</a:t>
                      </a:r>
                    </a:p>
                  </a:txBody>
                  <a:tcPr marL="67300" marR="67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94615" marR="0" algn="l">
                        <a:lnSpc>
                          <a:spcPct val="115000"/>
                        </a:lnSpc>
                        <a:spcBef>
                          <a:spcPts val="0"/>
                        </a:spcBef>
                        <a:spcAft>
                          <a:spcPts val="1000"/>
                        </a:spcAft>
                      </a:pPr>
                      <a:r>
                        <a:rPr lang="en-US" sz="16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Forest guard</a:t>
                      </a:r>
                    </a:p>
                  </a:txBody>
                  <a:tcPr marL="67300" marR="67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97155" marR="0" algn="l">
                        <a:lnSpc>
                          <a:spcPct val="115000"/>
                        </a:lnSpc>
                        <a:spcBef>
                          <a:spcPts val="0"/>
                        </a:spcBef>
                        <a:spcAft>
                          <a:spcPts val="1000"/>
                        </a:spcAft>
                      </a:pPr>
                      <a:r>
                        <a:rPr lang="en-US" sz="16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Forest Guard will assist in plot layout and distance measurements; soil profile establishment, soil sample extraction, bio-physical measurement and any other duties assigned by TC &amp; TE.</a:t>
                      </a:r>
                    </a:p>
                  </a:txBody>
                  <a:tcPr marL="67300" marR="67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691723">
                <a:tc>
                  <a:txBody>
                    <a:bodyPr/>
                    <a:lstStyle/>
                    <a:p>
                      <a:pPr marL="0" marR="0" algn="l">
                        <a:lnSpc>
                          <a:spcPct val="115000"/>
                        </a:lnSpc>
                        <a:spcBef>
                          <a:spcPts val="0"/>
                        </a:spcBef>
                        <a:spcAft>
                          <a:spcPts val="1000"/>
                        </a:spcAft>
                      </a:pPr>
                      <a:r>
                        <a:rPr lang="en-US" sz="1600">
                          <a:solidFill>
                            <a:srgbClr val="000000"/>
                          </a:solidFill>
                          <a:effectLst/>
                          <a:latin typeface="Calibri" panose="020F0502020204030204" pitchFamily="34" charset="0"/>
                          <a:ea typeface="Calibri" panose="020F0502020204030204" pitchFamily="34" charset="0"/>
                          <a:cs typeface="Calibri" panose="020F0502020204030204" pitchFamily="34" charset="0"/>
                        </a:rPr>
                        <a:t>Daily Labour (DL)</a:t>
                      </a:r>
                    </a:p>
                  </a:txBody>
                  <a:tcPr marL="67300" marR="67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1000"/>
                        </a:spcAft>
                      </a:pPr>
                      <a:r>
                        <a:rPr lang="en-US" sz="1600">
                          <a:solidFill>
                            <a:srgbClr val="000000"/>
                          </a:solidFill>
                          <a:effectLst/>
                          <a:latin typeface="Calibri" panose="020F0502020204030204" pitchFamily="34" charset="0"/>
                          <a:ea typeface="Calibri" panose="020F0502020204030204" pitchFamily="34" charset="0"/>
                          <a:cs typeface="Calibri" panose="020F0502020204030204" pitchFamily="34" charset="0"/>
                        </a:rPr>
                        <a:t>1</a:t>
                      </a:r>
                    </a:p>
                  </a:txBody>
                  <a:tcPr marL="67300" marR="67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94615" marR="0" algn="l">
                        <a:lnSpc>
                          <a:spcPct val="115000"/>
                        </a:lnSpc>
                        <a:spcBef>
                          <a:spcPts val="0"/>
                        </a:spcBef>
                        <a:spcAft>
                          <a:spcPts val="1000"/>
                        </a:spcAft>
                      </a:pPr>
                      <a:r>
                        <a:rPr lang="en-US" sz="1600">
                          <a:solidFill>
                            <a:srgbClr val="000000"/>
                          </a:solidFill>
                          <a:effectLst/>
                          <a:latin typeface="Calibri" panose="020F0502020204030204" pitchFamily="34" charset="0"/>
                          <a:ea typeface="Calibri" panose="020F0502020204030204" pitchFamily="34" charset="0"/>
                          <a:cs typeface="Calibri" panose="020F0502020204030204" pitchFamily="34" charset="0"/>
                        </a:rPr>
                        <a:t>DL will be recruited from local community who has access to the community.</a:t>
                      </a:r>
                    </a:p>
                  </a:txBody>
                  <a:tcPr marL="67300" marR="67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97155" marR="0" algn="l">
                        <a:lnSpc>
                          <a:spcPct val="115000"/>
                        </a:lnSpc>
                        <a:spcBef>
                          <a:spcPts val="0"/>
                        </a:spcBef>
                        <a:spcAft>
                          <a:spcPts val="1000"/>
                        </a:spcAft>
                      </a:pPr>
                      <a:r>
                        <a:rPr lang="en-US" sz="16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DL will be responsible for carrying of equipment, identifying local tree species names (as far as they can), facilitate access to/and movement in plots, facilitate distance measurement, orientation in the field;</a:t>
                      </a:r>
                    </a:p>
                  </a:txBody>
                  <a:tcPr marL="67300" marR="67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189189">
                <a:tc>
                  <a:txBody>
                    <a:bodyPr/>
                    <a:lstStyle/>
                    <a:p>
                      <a:pPr marL="0" marR="0" algn="just">
                        <a:lnSpc>
                          <a:spcPct val="115000"/>
                        </a:lnSpc>
                        <a:spcBef>
                          <a:spcPts val="0"/>
                        </a:spcBef>
                        <a:spcAft>
                          <a:spcPts val="1000"/>
                        </a:spcAft>
                      </a:pPr>
                      <a:r>
                        <a:rPr lang="en-US" sz="16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TOTAL</a:t>
                      </a:r>
                    </a:p>
                  </a:txBody>
                  <a:tcPr marL="67300" marR="67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marL="0" marR="0" algn="just">
                        <a:lnSpc>
                          <a:spcPct val="115000"/>
                        </a:lnSpc>
                        <a:spcBef>
                          <a:spcPts val="0"/>
                        </a:spcBef>
                        <a:spcAft>
                          <a:spcPts val="1000"/>
                        </a:spcAft>
                      </a:pPr>
                      <a:r>
                        <a:rPr lang="en-US" sz="1600">
                          <a:solidFill>
                            <a:srgbClr val="000000"/>
                          </a:solidFill>
                          <a:effectLst/>
                          <a:latin typeface="Calibri" panose="020F0502020204030204" pitchFamily="34" charset="0"/>
                          <a:ea typeface="Calibri" panose="020F0502020204030204" pitchFamily="34" charset="0"/>
                          <a:cs typeface="Calibri" panose="020F0502020204030204" pitchFamily="34" charset="0"/>
                        </a:rPr>
                        <a:t>4</a:t>
                      </a:r>
                    </a:p>
                  </a:txBody>
                  <a:tcPr marL="67300" marR="67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marL="0" marR="0" algn="just">
                        <a:lnSpc>
                          <a:spcPct val="115000"/>
                        </a:lnSpc>
                        <a:spcBef>
                          <a:spcPts val="0"/>
                        </a:spcBef>
                        <a:spcAft>
                          <a:spcPts val="1000"/>
                        </a:spcAft>
                      </a:pPr>
                      <a:r>
                        <a:rPr lang="en-US" sz="160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p>
                  </a:txBody>
                  <a:tcPr marL="67300" marR="67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marL="97155" marR="0" algn="just">
                        <a:lnSpc>
                          <a:spcPct val="115000"/>
                        </a:lnSpc>
                        <a:spcBef>
                          <a:spcPts val="0"/>
                        </a:spcBef>
                        <a:spcAft>
                          <a:spcPts val="1000"/>
                        </a:spcAft>
                      </a:pPr>
                      <a:r>
                        <a:rPr lang="en-US" sz="16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p>
                  </a:txBody>
                  <a:tcPr marL="67300" marR="67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10005"/>
                  </a:ext>
                </a:extLst>
              </a:tr>
            </a:tbl>
          </a:graphicData>
        </a:graphic>
      </p:graphicFrame>
      <p:sp>
        <p:nvSpPr>
          <p:cNvPr id="4" name="TextBox 117"/>
          <p:cNvSpPr txBox="1">
            <a:spLocks noChangeArrowheads="1"/>
          </p:cNvSpPr>
          <p:nvPr/>
        </p:nvSpPr>
        <p:spPr bwMode="auto">
          <a:xfrm>
            <a:off x="0" y="0"/>
            <a:ext cx="70104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a:solidFill>
                  <a:schemeClr val="tx1"/>
                </a:solidFill>
                <a:latin typeface="Calibri" pitchFamily="34" charset="0"/>
              </a:defRPr>
            </a:lvl1pPr>
            <a:lvl2pPr marL="742950" indent="-285750">
              <a:defRPr sz="1600">
                <a:solidFill>
                  <a:schemeClr val="tx1"/>
                </a:solidFill>
                <a:latin typeface="Calibri" pitchFamily="34" charset="0"/>
              </a:defRPr>
            </a:lvl2pPr>
            <a:lvl3pPr marL="1143000" indent="-228600">
              <a:defRPr sz="1600">
                <a:solidFill>
                  <a:schemeClr val="tx1"/>
                </a:solidFill>
                <a:latin typeface="Calibri" pitchFamily="34" charset="0"/>
              </a:defRPr>
            </a:lvl3pPr>
            <a:lvl4pPr marL="1600200" indent="-228600">
              <a:defRPr sz="1600">
                <a:solidFill>
                  <a:schemeClr val="tx1"/>
                </a:solidFill>
                <a:latin typeface="Calibri" pitchFamily="34" charset="0"/>
              </a:defRPr>
            </a:lvl4pPr>
            <a:lvl5pPr marL="2057400" indent="-228600">
              <a:defRPr sz="1600">
                <a:solidFill>
                  <a:schemeClr val="tx1"/>
                </a:solidFill>
                <a:latin typeface="Calibri" pitchFamily="34" charset="0"/>
              </a:defRPr>
            </a:lvl5pPr>
            <a:lvl6pPr marL="2514600" indent="-228600" defTabSz="812800" fontAlgn="base">
              <a:spcBef>
                <a:spcPct val="0"/>
              </a:spcBef>
              <a:spcAft>
                <a:spcPct val="0"/>
              </a:spcAft>
              <a:defRPr sz="1600">
                <a:solidFill>
                  <a:schemeClr val="tx1"/>
                </a:solidFill>
                <a:latin typeface="Calibri" pitchFamily="34" charset="0"/>
              </a:defRPr>
            </a:lvl6pPr>
            <a:lvl7pPr marL="2971800" indent="-228600" defTabSz="812800" fontAlgn="base">
              <a:spcBef>
                <a:spcPct val="0"/>
              </a:spcBef>
              <a:spcAft>
                <a:spcPct val="0"/>
              </a:spcAft>
              <a:defRPr sz="1600">
                <a:solidFill>
                  <a:schemeClr val="tx1"/>
                </a:solidFill>
                <a:latin typeface="Calibri" pitchFamily="34" charset="0"/>
              </a:defRPr>
            </a:lvl7pPr>
            <a:lvl8pPr marL="3429000" indent="-228600" defTabSz="812800" fontAlgn="base">
              <a:spcBef>
                <a:spcPct val="0"/>
              </a:spcBef>
              <a:spcAft>
                <a:spcPct val="0"/>
              </a:spcAft>
              <a:defRPr sz="1600">
                <a:solidFill>
                  <a:schemeClr val="tx1"/>
                </a:solidFill>
                <a:latin typeface="Calibri" pitchFamily="34" charset="0"/>
              </a:defRPr>
            </a:lvl8pPr>
            <a:lvl9pPr marL="3886200" indent="-228600" defTabSz="812800" fontAlgn="base">
              <a:spcBef>
                <a:spcPct val="0"/>
              </a:spcBef>
              <a:spcAft>
                <a:spcPct val="0"/>
              </a:spcAft>
              <a:defRPr sz="1600">
                <a:solidFill>
                  <a:schemeClr val="tx1"/>
                </a:solidFill>
                <a:latin typeface="Calibri" pitchFamily="34" charset="0"/>
              </a:defRPr>
            </a:lvl9pPr>
          </a:lstStyle>
          <a:p>
            <a:r>
              <a:rPr lang="en-US" altLang="en-US" sz="4000" b="1" dirty="0">
                <a:latin typeface="Bradley Hand ITC" pitchFamily="66" charset="0"/>
              </a:rPr>
              <a:t>5. QA/QC team responsibilities</a:t>
            </a:r>
          </a:p>
        </p:txBody>
      </p:sp>
    </p:spTree>
    <p:extLst>
      <p:ext uri="{BB962C8B-B14F-4D97-AF65-F5344CB8AC3E}">
        <p14:creationId xmlns:p14="http://schemas.microsoft.com/office/powerpoint/2010/main" val="3923696594"/>
      </p:ext>
    </p:extLst>
  </p:cSld>
  <p:clrMapOvr>
    <a:masterClrMapping/>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350" y="0"/>
            <a:ext cx="91376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117"/>
          <p:cNvSpPr txBox="1">
            <a:spLocks noChangeArrowheads="1"/>
          </p:cNvSpPr>
          <p:nvPr/>
        </p:nvSpPr>
        <p:spPr bwMode="auto">
          <a:xfrm>
            <a:off x="409071" y="0"/>
            <a:ext cx="70104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a:solidFill>
                  <a:schemeClr val="tx1"/>
                </a:solidFill>
                <a:latin typeface="Calibri" pitchFamily="34" charset="0"/>
              </a:defRPr>
            </a:lvl1pPr>
            <a:lvl2pPr marL="742950" indent="-285750">
              <a:defRPr sz="1600">
                <a:solidFill>
                  <a:schemeClr val="tx1"/>
                </a:solidFill>
                <a:latin typeface="Calibri" pitchFamily="34" charset="0"/>
              </a:defRPr>
            </a:lvl2pPr>
            <a:lvl3pPr marL="1143000" indent="-228600">
              <a:defRPr sz="1600">
                <a:solidFill>
                  <a:schemeClr val="tx1"/>
                </a:solidFill>
                <a:latin typeface="Calibri" pitchFamily="34" charset="0"/>
              </a:defRPr>
            </a:lvl3pPr>
            <a:lvl4pPr marL="1600200" indent="-228600">
              <a:defRPr sz="1600">
                <a:solidFill>
                  <a:schemeClr val="tx1"/>
                </a:solidFill>
                <a:latin typeface="Calibri" pitchFamily="34" charset="0"/>
              </a:defRPr>
            </a:lvl4pPr>
            <a:lvl5pPr marL="2057400" indent="-228600">
              <a:defRPr sz="1600">
                <a:solidFill>
                  <a:schemeClr val="tx1"/>
                </a:solidFill>
                <a:latin typeface="Calibri" pitchFamily="34" charset="0"/>
              </a:defRPr>
            </a:lvl5pPr>
            <a:lvl6pPr marL="2514600" indent="-228600" defTabSz="812800" fontAlgn="base">
              <a:spcBef>
                <a:spcPct val="0"/>
              </a:spcBef>
              <a:spcAft>
                <a:spcPct val="0"/>
              </a:spcAft>
              <a:defRPr sz="1600">
                <a:solidFill>
                  <a:schemeClr val="tx1"/>
                </a:solidFill>
                <a:latin typeface="Calibri" pitchFamily="34" charset="0"/>
              </a:defRPr>
            </a:lvl6pPr>
            <a:lvl7pPr marL="2971800" indent="-228600" defTabSz="812800" fontAlgn="base">
              <a:spcBef>
                <a:spcPct val="0"/>
              </a:spcBef>
              <a:spcAft>
                <a:spcPct val="0"/>
              </a:spcAft>
              <a:defRPr sz="1600">
                <a:solidFill>
                  <a:schemeClr val="tx1"/>
                </a:solidFill>
                <a:latin typeface="Calibri" pitchFamily="34" charset="0"/>
              </a:defRPr>
            </a:lvl7pPr>
            <a:lvl8pPr marL="3429000" indent="-228600" defTabSz="812800" fontAlgn="base">
              <a:spcBef>
                <a:spcPct val="0"/>
              </a:spcBef>
              <a:spcAft>
                <a:spcPct val="0"/>
              </a:spcAft>
              <a:defRPr sz="1600">
                <a:solidFill>
                  <a:schemeClr val="tx1"/>
                </a:solidFill>
                <a:latin typeface="Calibri" pitchFamily="34" charset="0"/>
              </a:defRPr>
            </a:lvl8pPr>
            <a:lvl9pPr marL="3886200" indent="-228600" defTabSz="812800" fontAlgn="base">
              <a:spcBef>
                <a:spcPct val="0"/>
              </a:spcBef>
              <a:spcAft>
                <a:spcPct val="0"/>
              </a:spcAft>
              <a:defRPr sz="1600">
                <a:solidFill>
                  <a:schemeClr val="tx1"/>
                </a:solidFill>
                <a:latin typeface="Calibri" pitchFamily="34" charset="0"/>
              </a:defRPr>
            </a:lvl9pPr>
          </a:lstStyle>
          <a:p>
            <a:r>
              <a:rPr lang="en-US" altLang="en-US" sz="4000" b="1" dirty="0">
                <a:latin typeface="Bradley Hand ITC" pitchFamily="66" charset="0"/>
              </a:rPr>
              <a:t>6. Reporting channel</a:t>
            </a:r>
          </a:p>
        </p:txBody>
      </p:sp>
      <p:sp>
        <p:nvSpPr>
          <p:cNvPr id="24" name="Rectangle 23"/>
          <p:cNvSpPr/>
          <p:nvPr/>
        </p:nvSpPr>
        <p:spPr>
          <a:xfrm>
            <a:off x="1607077" y="1235829"/>
            <a:ext cx="2319831" cy="117446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6" name="Rectangle 5"/>
          <p:cNvSpPr>
            <a:spLocks noChangeArrowheads="1"/>
          </p:cNvSpPr>
          <p:nvPr/>
        </p:nvSpPr>
        <p:spPr bwMode="auto">
          <a:xfrm>
            <a:off x="4583611" y="2944388"/>
            <a:ext cx="1743527" cy="976320"/>
          </a:xfrm>
          <a:prstGeom prst="rect">
            <a:avLst/>
          </a:prstGeom>
          <a:solidFill>
            <a:schemeClr val="accent5">
              <a:lumMod val="40000"/>
              <a:lumOff val="60000"/>
            </a:schemeClr>
          </a:solidFill>
          <a:ln w="9525">
            <a:solidFill>
              <a:srgbClr val="000000"/>
            </a:solidFill>
            <a:miter lim="800000"/>
            <a:headEnd/>
            <a:tailEnd/>
          </a:ln>
        </p:spPr>
        <p:txBody>
          <a:bodyPr rot="0" vert="horz" wrap="square" lIns="91440" tIns="45720" rIns="91440" bIns="45720" anchor="t" anchorCtr="0" upright="1">
            <a:noAutofit/>
          </a:bodyPr>
          <a:lstStyle/>
          <a:p>
            <a:pPr marL="0" marR="0" algn="ctr">
              <a:lnSpc>
                <a:spcPct val="115000"/>
              </a:lnSpc>
              <a:spcBef>
                <a:spcPts val="0"/>
              </a:spcBef>
              <a:spcAft>
                <a:spcPts val="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 </a:t>
            </a:r>
          </a:p>
          <a:p>
            <a:pPr marL="0" marR="0" algn="ctr">
              <a:lnSpc>
                <a:spcPct val="115000"/>
              </a:lnSpc>
              <a:spcBef>
                <a:spcPts val="0"/>
              </a:spcBef>
              <a:spcAft>
                <a:spcPts val="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DCCF</a:t>
            </a:r>
          </a:p>
          <a:p>
            <a:pPr marL="0" marR="0" algn="ctr">
              <a:lnSpc>
                <a:spcPct val="115000"/>
              </a:lnSpc>
              <a:spcBef>
                <a:spcPts val="0"/>
              </a:spcBef>
              <a:spcAft>
                <a:spcPts val="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Planning Wing</a:t>
            </a:r>
          </a:p>
          <a:p>
            <a:pPr marL="0" marR="0" algn="ctr">
              <a:lnSpc>
                <a:spcPct val="115000"/>
              </a:lnSpc>
              <a:spcBef>
                <a:spcPts val="0"/>
              </a:spcBef>
              <a:spcAft>
                <a:spcPts val="1000"/>
              </a:spcAft>
            </a:pPr>
            <a:r>
              <a:rPr lang="en-US" sz="1400" b="1" dirty="0">
                <a:effectLst/>
                <a:latin typeface="Calibri" panose="020F0502020204030204" pitchFamily="34" charset="0"/>
                <a:ea typeface="Calibri" panose="020F0502020204030204" pitchFamily="34" charset="0"/>
                <a:cs typeface="Times New Roman" panose="02020603050405020304" pitchFamily="18" charset="0"/>
              </a:rPr>
              <a:t> </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15000"/>
              </a:lnSpc>
              <a:spcBef>
                <a:spcPts val="0"/>
              </a:spcBef>
              <a:spcAft>
                <a:spcPts val="1000"/>
              </a:spcAft>
            </a:pPr>
            <a:r>
              <a:rPr lang="en-US" sz="1400" b="1" dirty="0">
                <a:effectLst/>
                <a:latin typeface="Calibri" panose="020F0502020204030204" pitchFamily="34" charset="0"/>
                <a:ea typeface="Calibri" panose="020F0502020204030204" pitchFamily="34" charset="0"/>
                <a:cs typeface="Times New Roman" panose="02020603050405020304" pitchFamily="18" charset="0"/>
              </a:rPr>
              <a:t> </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7" name="Rectangle 6"/>
          <p:cNvSpPr>
            <a:spLocks noChangeArrowheads="1"/>
          </p:cNvSpPr>
          <p:nvPr/>
        </p:nvSpPr>
        <p:spPr bwMode="auto">
          <a:xfrm>
            <a:off x="2912091" y="2816820"/>
            <a:ext cx="1102185" cy="976320"/>
          </a:xfrm>
          <a:prstGeom prst="rect">
            <a:avLst/>
          </a:prstGeom>
          <a:solidFill>
            <a:schemeClr val="accent2">
              <a:lumMod val="20000"/>
              <a:lumOff val="80000"/>
            </a:schemeClr>
          </a:solidFill>
          <a:ln w="9525">
            <a:solidFill>
              <a:srgbClr val="000000"/>
            </a:solidFill>
            <a:miter lim="800000"/>
            <a:headEnd/>
            <a:tailEnd/>
          </a:ln>
        </p:spPr>
        <p:txBody>
          <a:bodyPr rot="0" vert="horz" wrap="square" lIns="91440" tIns="45720" rIns="91440" bIns="45720" anchor="t" anchorCtr="0" upright="1">
            <a:noAutofit/>
          </a:bodyPr>
          <a:lstStyle/>
          <a:p>
            <a:pPr marL="0" marR="0" algn="ctr">
              <a:lnSpc>
                <a:spcPct val="115000"/>
              </a:lnSpc>
              <a:spcBef>
                <a:spcPts val="0"/>
              </a:spcBef>
              <a:spcAft>
                <a:spcPts val="0"/>
              </a:spcAft>
            </a:pPr>
            <a:r>
              <a:rPr lang="en-US" sz="1400" b="1" dirty="0">
                <a:effectLst/>
                <a:latin typeface="Calibri" panose="020F0502020204030204" pitchFamily="34" charset="0"/>
                <a:ea typeface="Calibri" panose="020F0502020204030204" pitchFamily="34" charset="0"/>
                <a:cs typeface="Times New Roman" panose="02020603050405020304" pitchFamily="18" charset="0"/>
              </a:rPr>
              <a:t> DCF</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15000"/>
              </a:lnSpc>
              <a:spcBef>
                <a:spcPts val="0"/>
              </a:spcBef>
              <a:spcAft>
                <a:spcPts val="0"/>
              </a:spcAft>
            </a:pPr>
            <a:r>
              <a:rPr lang="en-US" sz="1400" b="1" dirty="0">
                <a:effectLst/>
                <a:latin typeface="Calibri" panose="020F0502020204030204" pitchFamily="34" charset="0"/>
                <a:ea typeface="Calibri" panose="020F0502020204030204" pitchFamily="34" charset="0"/>
                <a:cs typeface="Times New Roman" panose="02020603050405020304" pitchFamily="18" charset="0"/>
              </a:rPr>
              <a:t>BFI UNIT</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15000"/>
              </a:lnSpc>
              <a:spcBef>
                <a:spcPts val="0"/>
              </a:spcBef>
              <a:spcAft>
                <a:spcPts val="100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(28 staff)</a:t>
            </a:r>
          </a:p>
          <a:p>
            <a:pPr marL="0" marR="0" algn="ctr">
              <a:lnSpc>
                <a:spcPct val="115000"/>
              </a:lnSpc>
              <a:spcBef>
                <a:spcPts val="0"/>
              </a:spcBef>
              <a:spcAft>
                <a:spcPts val="1000"/>
              </a:spcAft>
            </a:pPr>
            <a:endParaRPr lang="en-US" sz="1400" dirty="0">
              <a:ea typeface="Calibri" panose="020F0502020204030204" pitchFamily="34" charset="0"/>
              <a:cs typeface="Times New Roman" panose="02020603050405020304" pitchFamily="18" charset="0"/>
            </a:endParaRPr>
          </a:p>
          <a:p>
            <a:pPr marL="0" marR="0" algn="ctr">
              <a:lnSpc>
                <a:spcPct val="115000"/>
              </a:lnSpc>
              <a:spcBef>
                <a:spcPts val="0"/>
              </a:spcBef>
              <a:spcAft>
                <a:spcPts val="1000"/>
              </a:spcAft>
            </a:pP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15000"/>
              </a:lnSpc>
              <a:spcBef>
                <a:spcPts val="0"/>
              </a:spcBef>
              <a:spcAft>
                <a:spcPts val="100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 </a:t>
            </a:r>
          </a:p>
          <a:p>
            <a:pPr marL="0" marR="0" algn="ctr">
              <a:lnSpc>
                <a:spcPct val="115000"/>
              </a:lnSpc>
              <a:spcBef>
                <a:spcPts val="0"/>
              </a:spcBef>
              <a:spcAft>
                <a:spcPts val="100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 </a:t>
            </a:r>
          </a:p>
        </p:txBody>
      </p:sp>
      <p:sp>
        <p:nvSpPr>
          <p:cNvPr id="8" name="Rectangle 7"/>
          <p:cNvSpPr>
            <a:spLocks noChangeArrowheads="1"/>
          </p:cNvSpPr>
          <p:nvPr/>
        </p:nvSpPr>
        <p:spPr bwMode="auto">
          <a:xfrm>
            <a:off x="2026370" y="4229421"/>
            <a:ext cx="1435854" cy="1666411"/>
          </a:xfrm>
          <a:prstGeom prst="rect">
            <a:avLst/>
          </a:prstGeom>
          <a:solidFill>
            <a:schemeClr val="accent6">
              <a:lumMod val="20000"/>
              <a:lumOff val="80000"/>
            </a:schemeClr>
          </a:solidFill>
          <a:ln w="9525">
            <a:solidFill>
              <a:srgbClr val="000000"/>
            </a:solidFill>
            <a:miter lim="800000"/>
            <a:headEnd/>
            <a:tailEnd/>
          </a:ln>
        </p:spPr>
        <p:txBody>
          <a:bodyPr rot="0" vert="horz" wrap="square" lIns="91440" tIns="45720" rIns="91440" bIns="45720" anchor="t" anchorCtr="0" upright="1">
            <a:noAutofit/>
          </a:bodyPr>
          <a:lstStyle/>
          <a:p>
            <a:pPr marL="0" marR="0" algn="ctr">
              <a:lnSpc>
                <a:spcPct val="115000"/>
              </a:lnSpc>
              <a:spcBef>
                <a:spcPts val="0"/>
              </a:spcBef>
              <a:spcAft>
                <a:spcPts val="0"/>
              </a:spcAft>
            </a:pPr>
            <a:r>
              <a:rPr lang="en-US" sz="1400" b="1" dirty="0">
                <a:effectLst/>
                <a:latin typeface="Calibri" panose="020F0502020204030204" pitchFamily="34" charset="0"/>
                <a:ea typeface="Calibri" panose="020F0502020204030204" pitchFamily="34" charset="0"/>
                <a:cs typeface="Times New Roman" panose="02020603050405020304" pitchFamily="18" charset="0"/>
              </a:rPr>
              <a:t>ACF</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15000"/>
              </a:lnSpc>
              <a:spcBef>
                <a:spcPts val="0"/>
              </a:spcBef>
              <a:spcAft>
                <a:spcPts val="0"/>
              </a:spcAft>
            </a:pPr>
            <a:r>
              <a:rPr lang="en-US" sz="1400" b="1" dirty="0">
                <a:effectLst/>
                <a:latin typeface="Calibri" panose="020F0502020204030204" pitchFamily="34" charset="0"/>
                <a:ea typeface="Calibri" panose="020F0502020204030204" pitchFamily="34" charset="0"/>
                <a:cs typeface="Times New Roman" panose="02020603050405020304" pitchFamily="18" charset="0"/>
              </a:rPr>
              <a:t>FIELD TEAMS</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15000"/>
              </a:lnSpc>
              <a:spcBef>
                <a:spcPts val="0"/>
              </a:spcBef>
              <a:spcAft>
                <a:spcPts val="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(Each team with 5 staff &amp; 2 daily laborers)</a:t>
            </a:r>
          </a:p>
          <a:p>
            <a:pPr marL="0" marR="0">
              <a:lnSpc>
                <a:spcPct val="115000"/>
              </a:lnSpc>
              <a:spcBef>
                <a:spcPts val="0"/>
              </a:spcBef>
              <a:spcAft>
                <a:spcPts val="100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 </a:t>
            </a:r>
          </a:p>
        </p:txBody>
      </p:sp>
      <p:sp>
        <p:nvSpPr>
          <p:cNvPr id="9" name="Rectangle 8"/>
          <p:cNvSpPr>
            <a:spLocks noChangeArrowheads="1"/>
          </p:cNvSpPr>
          <p:nvPr/>
        </p:nvSpPr>
        <p:spPr bwMode="auto">
          <a:xfrm>
            <a:off x="3885624" y="4243880"/>
            <a:ext cx="1475661" cy="1648738"/>
          </a:xfrm>
          <a:prstGeom prst="rect">
            <a:avLst/>
          </a:prstGeom>
          <a:solidFill>
            <a:schemeClr val="tx2">
              <a:lumMod val="40000"/>
              <a:lumOff val="60000"/>
            </a:schemeClr>
          </a:solidFill>
          <a:ln w="9525">
            <a:solidFill>
              <a:srgbClr val="000000"/>
            </a:solidFill>
            <a:miter lim="800000"/>
            <a:headEnd/>
            <a:tailEnd/>
          </a:ln>
        </p:spPr>
        <p:txBody>
          <a:bodyPr rot="0" vert="horz" wrap="square" lIns="91440" tIns="45720" rIns="91440" bIns="45720" anchor="t" anchorCtr="0" upright="1">
            <a:noAutofit/>
          </a:bodyPr>
          <a:lstStyle/>
          <a:p>
            <a:pPr marL="0" marR="0" algn="ctr">
              <a:lnSpc>
                <a:spcPct val="115000"/>
              </a:lnSpc>
              <a:spcBef>
                <a:spcPts val="0"/>
              </a:spcBef>
              <a:spcAft>
                <a:spcPts val="0"/>
              </a:spcAft>
            </a:pPr>
            <a:r>
              <a:rPr lang="en-US" sz="1400" b="1" dirty="0">
                <a:effectLst/>
                <a:latin typeface="Calibri" panose="020F0502020204030204" pitchFamily="34" charset="0"/>
                <a:ea typeface="Calibri" panose="020F0502020204030204" pitchFamily="34" charset="0"/>
                <a:cs typeface="Times New Roman" panose="02020603050405020304" pitchFamily="18" charset="0"/>
              </a:rPr>
              <a:t>DCF</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15000"/>
              </a:lnSpc>
              <a:spcBef>
                <a:spcPts val="0"/>
              </a:spcBef>
              <a:spcAft>
                <a:spcPts val="0"/>
              </a:spcAft>
            </a:pPr>
            <a:r>
              <a:rPr lang="en-US" sz="1400" b="1" dirty="0">
                <a:effectLst/>
                <a:latin typeface="Calibri" panose="020F0502020204030204" pitchFamily="34" charset="0"/>
                <a:ea typeface="Calibri" panose="020F0502020204030204" pitchFamily="34" charset="0"/>
                <a:cs typeface="Times New Roman" panose="02020603050405020304" pitchFamily="18" charset="0"/>
              </a:rPr>
              <a:t>QA/QC TEAMS</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15000"/>
              </a:lnSpc>
              <a:spcBef>
                <a:spcPts val="0"/>
              </a:spcBef>
              <a:spcAft>
                <a:spcPts val="0"/>
              </a:spcAft>
            </a:pPr>
            <a:r>
              <a:rPr lang="en-US" sz="1400" b="1" dirty="0">
                <a:effectLst/>
                <a:latin typeface="Calibri" panose="020F0502020204030204" pitchFamily="34" charset="0"/>
                <a:ea typeface="Calibri" panose="020F0502020204030204" pitchFamily="34" charset="0"/>
                <a:cs typeface="Times New Roman" panose="02020603050405020304" pitchFamily="18" charset="0"/>
              </a:rPr>
              <a:t> </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15000"/>
              </a:lnSpc>
              <a:spcBef>
                <a:spcPts val="0"/>
              </a:spcBef>
              <a:spcAft>
                <a:spcPts val="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(Each team with 3 staff &amp; 1 daily laborer)</a:t>
            </a:r>
          </a:p>
          <a:p>
            <a:pPr marL="0" marR="0">
              <a:lnSpc>
                <a:spcPct val="115000"/>
              </a:lnSpc>
              <a:spcBef>
                <a:spcPts val="0"/>
              </a:spcBef>
              <a:spcAft>
                <a:spcPts val="100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 </a:t>
            </a:r>
          </a:p>
        </p:txBody>
      </p:sp>
      <p:sp>
        <p:nvSpPr>
          <p:cNvPr id="10" name="Rectangle 9"/>
          <p:cNvSpPr>
            <a:spLocks noChangeArrowheads="1"/>
          </p:cNvSpPr>
          <p:nvPr/>
        </p:nvSpPr>
        <p:spPr bwMode="auto">
          <a:xfrm>
            <a:off x="5753963" y="4220917"/>
            <a:ext cx="1408455" cy="1648738"/>
          </a:xfrm>
          <a:prstGeom prst="rect">
            <a:avLst/>
          </a:prstGeom>
          <a:solidFill>
            <a:schemeClr val="accent4">
              <a:lumMod val="40000"/>
              <a:lumOff val="60000"/>
            </a:schemeClr>
          </a:solidFill>
          <a:ln w="9525">
            <a:solidFill>
              <a:srgbClr val="000000"/>
            </a:solidFill>
            <a:miter lim="800000"/>
            <a:headEnd/>
            <a:tailEnd/>
          </a:ln>
        </p:spPr>
        <p:txBody>
          <a:bodyPr rot="0" vert="horz" wrap="square" lIns="91440" tIns="45720" rIns="91440" bIns="45720" anchor="t" anchorCtr="0" upright="1">
            <a:noAutofit/>
          </a:bodyPr>
          <a:lstStyle/>
          <a:p>
            <a:pPr marL="0" marR="0" algn="ctr">
              <a:lnSpc>
                <a:spcPct val="115000"/>
              </a:lnSpc>
              <a:spcBef>
                <a:spcPts val="0"/>
              </a:spcBef>
              <a:spcAft>
                <a:spcPts val="1000"/>
              </a:spcAft>
            </a:pPr>
            <a:r>
              <a:rPr lang="en-US" sz="1400" b="1">
                <a:effectLst/>
                <a:latin typeface="Calibri" panose="020F0502020204030204" pitchFamily="34" charset="0"/>
                <a:ea typeface="Calibri" panose="020F0502020204030204" pitchFamily="34" charset="0"/>
                <a:cs typeface="Times New Roman" panose="02020603050405020304" pitchFamily="18" charset="0"/>
              </a:rPr>
              <a:t> </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15000"/>
              </a:lnSpc>
              <a:spcBef>
                <a:spcPts val="0"/>
              </a:spcBef>
              <a:spcAft>
                <a:spcPts val="1000"/>
              </a:spcAft>
            </a:pPr>
            <a:r>
              <a:rPr lang="en-US" sz="1400" b="1">
                <a:effectLst/>
                <a:latin typeface="Calibri" panose="020F0502020204030204" pitchFamily="34" charset="0"/>
                <a:ea typeface="Calibri" panose="020F0502020204030204" pitchFamily="34" charset="0"/>
                <a:cs typeface="Times New Roman" panose="02020603050405020304" pitchFamily="18" charset="0"/>
              </a:rPr>
              <a:t>CF</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15000"/>
              </a:lnSpc>
              <a:spcBef>
                <a:spcPts val="0"/>
              </a:spcBef>
              <a:spcAft>
                <a:spcPts val="1000"/>
              </a:spcAft>
            </a:pPr>
            <a:r>
              <a:rPr lang="en-US" sz="1400">
                <a:effectLst/>
                <a:latin typeface="Calibri" panose="020F0502020204030204" pitchFamily="34" charset="0"/>
                <a:ea typeface="Calibri" panose="020F0502020204030204" pitchFamily="34" charset="0"/>
                <a:cs typeface="Times New Roman" panose="02020603050405020304" pitchFamily="18" charset="0"/>
              </a:rPr>
              <a:t>Supervisors</a:t>
            </a:r>
          </a:p>
        </p:txBody>
      </p:sp>
      <p:sp>
        <p:nvSpPr>
          <p:cNvPr id="11" name="Oval 10"/>
          <p:cNvSpPr>
            <a:spLocks noChangeArrowheads="1"/>
          </p:cNvSpPr>
          <p:nvPr/>
        </p:nvSpPr>
        <p:spPr bwMode="auto">
          <a:xfrm>
            <a:off x="3963392" y="1362546"/>
            <a:ext cx="1188594" cy="898928"/>
          </a:xfrm>
          <a:prstGeom prst="ellipse">
            <a:avLst/>
          </a:prstGeom>
          <a:solidFill>
            <a:schemeClr val="accent3">
              <a:lumMod val="60000"/>
              <a:lumOff val="40000"/>
            </a:schemeClr>
          </a:solidFill>
          <a:ln w="9525">
            <a:solidFill>
              <a:srgbClr val="000000"/>
            </a:solidFill>
            <a:round/>
            <a:headEnd/>
            <a:tailEnd/>
          </a:ln>
        </p:spPr>
        <p:txBody>
          <a:bodyPr rot="0" vert="horz" wrap="square" lIns="91440" tIns="45720" rIns="91440" bIns="45720" anchor="t" anchorCtr="0" upright="1">
            <a:noAutofit/>
          </a:bodyPr>
          <a:lstStyle/>
          <a:p>
            <a:pPr marL="0" marR="0" algn="ctr">
              <a:lnSpc>
                <a:spcPct val="115000"/>
              </a:lnSpc>
              <a:spcBef>
                <a:spcPts val="0"/>
              </a:spcBef>
              <a:spcAft>
                <a:spcPts val="0"/>
              </a:spcAft>
            </a:pPr>
            <a:r>
              <a:rPr lang="en-US" sz="100" b="1" dirty="0">
                <a:effectLst/>
                <a:latin typeface="Calibri" panose="020F0502020204030204" pitchFamily="34" charset="0"/>
                <a:ea typeface="Calibri" panose="020F0502020204030204" pitchFamily="34" charset="0"/>
                <a:cs typeface="Times New Roman" panose="02020603050405020304" pitchFamily="18" charset="0"/>
              </a:rPr>
              <a: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15000"/>
              </a:lnSpc>
              <a:spcBef>
                <a:spcPts val="0"/>
              </a:spcBef>
              <a:spcAft>
                <a:spcPts val="0"/>
              </a:spcAft>
            </a:pPr>
            <a:r>
              <a:rPr lang="en-US" sz="100" b="1" dirty="0">
                <a:effectLst/>
                <a:latin typeface="Calibri" panose="020F050202020403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15000"/>
              </a:lnSpc>
              <a:spcBef>
                <a:spcPts val="0"/>
              </a:spcBef>
              <a:spcAft>
                <a:spcPts val="0"/>
              </a:spcAft>
            </a:pPr>
            <a:r>
              <a:rPr lang="en-US" sz="100" b="1" dirty="0">
                <a:effectLst/>
                <a:latin typeface="Calibri" panose="020F050202020403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15000"/>
              </a:lnSpc>
              <a:spcBef>
                <a:spcPts val="0"/>
              </a:spcBef>
              <a:spcAft>
                <a:spcPts val="0"/>
              </a:spcAft>
            </a:pPr>
            <a:r>
              <a:rPr lang="en-US" sz="100" b="1" dirty="0">
                <a:effectLst/>
                <a:latin typeface="Calibri" panose="020F050202020403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15000"/>
              </a:lnSpc>
              <a:spcBef>
                <a:spcPts val="0"/>
              </a:spcBef>
              <a:spcAft>
                <a:spcPts val="0"/>
              </a:spcAft>
            </a:pPr>
            <a:r>
              <a:rPr lang="en-US" sz="100" b="1" dirty="0">
                <a:effectLst/>
                <a:latin typeface="Calibri" panose="020F050202020403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15000"/>
              </a:lnSpc>
              <a:spcBef>
                <a:spcPts val="0"/>
              </a:spcBef>
              <a:spcAft>
                <a:spcPts val="0"/>
              </a:spcAft>
            </a:pPr>
            <a:r>
              <a:rPr lang="en-US" sz="1500" b="1" dirty="0">
                <a:effectLst/>
                <a:latin typeface="Calibri" panose="020F0502020204030204" pitchFamily="34" charset="0"/>
                <a:ea typeface="Calibri" panose="020F0502020204030204" pitchFamily="34" charset="0"/>
                <a:cs typeface="Times New Roman" panose="02020603050405020304" pitchFamily="18" charset="0"/>
              </a:rPr>
              <a:t>CCF</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cxnSp>
        <p:nvCxnSpPr>
          <p:cNvPr id="12" name="AutoShape 18"/>
          <p:cNvCxnSpPr>
            <a:cxnSpLocks noChangeShapeType="1"/>
          </p:cNvCxnSpPr>
          <p:nvPr/>
        </p:nvCxnSpPr>
        <p:spPr bwMode="auto">
          <a:xfrm>
            <a:off x="3372935" y="3803345"/>
            <a:ext cx="0" cy="394610"/>
          </a:xfrm>
          <a:prstGeom prst="straightConnector1">
            <a:avLst/>
          </a:prstGeom>
          <a:noFill/>
          <a:ln w="9525">
            <a:solidFill>
              <a:srgbClr val="000000"/>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13" name="AutoShape 31"/>
          <p:cNvCxnSpPr>
            <a:cxnSpLocks noChangeShapeType="1"/>
          </p:cNvCxnSpPr>
          <p:nvPr/>
        </p:nvCxnSpPr>
        <p:spPr bwMode="auto">
          <a:xfrm rot="5400000" flipH="1">
            <a:off x="4374484" y="2454171"/>
            <a:ext cx="680362" cy="296668"/>
          </a:xfrm>
          <a:prstGeom prst="bentConnector3">
            <a:avLst>
              <a:gd name="adj1" fmla="val 49894"/>
            </a:avLst>
          </a:prstGeom>
          <a:noFill/>
          <a:ln w="9525">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16" name="AutoShape 38"/>
          <p:cNvCxnSpPr>
            <a:cxnSpLocks noChangeShapeType="1"/>
          </p:cNvCxnSpPr>
          <p:nvPr/>
        </p:nvCxnSpPr>
        <p:spPr bwMode="auto">
          <a:xfrm rot="16200000" flipH="1">
            <a:off x="3854688" y="3870463"/>
            <a:ext cx="428628" cy="284187"/>
          </a:xfrm>
          <a:prstGeom prst="bentConnector3">
            <a:avLst>
              <a:gd name="adj1" fmla="val 49903"/>
            </a:avLst>
          </a:prstGeom>
          <a:noFill/>
          <a:ln w="9525">
            <a:solidFill>
              <a:srgbClr val="000000"/>
            </a:solidFill>
            <a:miter lim="800000"/>
            <a:headEnd type="triangle" w="med" len="med"/>
            <a:tailEnd type="triangle" w="med" len="med"/>
          </a:ln>
          <a:extLst>
            <a:ext uri="{909E8E84-426E-40DD-AFC4-6F175D3DCCD1}">
              <a14:hiddenFill xmlns:a14="http://schemas.microsoft.com/office/drawing/2010/main">
                <a:noFill/>
              </a14:hiddenFill>
            </a:ext>
          </a:extLst>
        </p:spPr>
      </p:cxnSp>
      <p:sp>
        <p:nvSpPr>
          <p:cNvPr id="17" name="AutoShape 43"/>
          <p:cNvSpPr>
            <a:spLocks noChangeArrowheads="1"/>
          </p:cNvSpPr>
          <p:nvPr/>
        </p:nvSpPr>
        <p:spPr bwMode="auto">
          <a:xfrm rot="13610172">
            <a:off x="1923742" y="2546198"/>
            <a:ext cx="864910" cy="531891"/>
          </a:xfrm>
          <a:prstGeom prst="curvedDownArrow">
            <a:avLst>
              <a:gd name="adj1" fmla="val 28788"/>
              <a:gd name="adj2" fmla="val 57576"/>
              <a:gd name="adj3" fmla="val 33333"/>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endParaRPr lang="en-US"/>
          </a:p>
        </p:txBody>
      </p:sp>
      <p:sp>
        <p:nvSpPr>
          <p:cNvPr id="18" name="AutoShape 45"/>
          <p:cNvSpPr>
            <a:spLocks noChangeArrowheads="1"/>
          </p:cNvSpPr>
          <p:nvPr/>
        </p:nvSpPr>
        <p:spPr bwMode="auto">
          <a:xfrm flipV="1">
            <a:off x="5141425" y="1074899"/>
            <a:ext cx="2020993" cy="443936"/>
          </a:xfrm>
          <a:prstGeom prst="curvedUpArrow">
            <a:avLst>
              <a:gd name="adj1" fmla="val 32571"/>
              <a:gd name="adj2" fmla="val 65143"/>
              <a:gd name="adj3" fmla="val 33333"/>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endParaRPr lang="en-US"/>
          </a:p>
        </p:txBody>
      </p:sp>
      <p:cxnSp>
        <p:nvCxnSpPr>
          <p:cNvPr id="19" name="Straight Arrow Connector 18"/>
          <p:cNvCxnSpPr/>
          <p:nvPr/>
        </p:nvCxnSpPr>
        <p:spPr>
          <a:xfrm>
            <a:off x="3462224" y="4967615"/>
            <a:ext cx="436842" cy="15308"/>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5344964" y="5005035"/>
            <a:ext cx="436842" cy="15308"/>
          </a:xfrm>
          <a:prstGeom prst="straightConnector1">
            <a:avLst/>
          </a:prstGeom>
          <a:noFill/>
          <a:ln w="9525" cap="flat" cmpd="sng" algn="ctr">
            <a:solidFill>
              <a:schemeClr val="tx1"/>
            </a:solidFill>
            <a:prstDash val="solid"/>
            <a:headEnd type="triangle"/>
            <a:tailEnd type="triangle"/>
          </a:ln>
          <a:effectLst/>
        </p:spPr>
      </p:cxnSp>
      <p:cxnSp>
        <p:nvCxnSpPr>
          <p:cNvPr id="21" name="Straight Arrow Connector 20"/>
          <p:cNvCxnSpPr/>
          <p:nvPr/>
        </p:nvCxnSpPr>
        <p:spPr>
          <a:xfrm>
            <a:off x="4020997" y="3293074"/>
            <a:ext cx="561654"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2" name="Bent-Up Arrow 21"/>
          <p:cNvSpPr/>
          <p:nvPr/>
        </p:nvSpPr>
        <p:spPr>
          <a:xfrm rot="16200000">
            <a:off x="6174523" y="3514925"/>
            <a:ext cx="849602" cy="404199"/>
          </a:xfrm>
          <a:prstGeom prst="bentUpArrow">
            <a:avLst/>
          </a:prstGeom>
        </p:spPr>
        <p:style>
          <a:lnRef idx="2">
            <a:schemeClr val="accent1">
              <a:shade val="50000"/>
            </a:schemeClr>
          </a:lnRef>
          <a:fillRef idx="1003">
            <a:schemeClr val="l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3" name="TextBox 22"/>
          <p:cNvSpPr txBox="1"/>
          <p:nvPr/>
        </p:nvSpPr>
        <p:spPr>
          <a:xfrm>
            <a:off x="1771857" y="1266583"/>
            <a:ext cx="1944875" cy="1112950"/>
          </a:xfrm>
          <a:prstGeom prst="rect">
            <a:avLst/>
          </a:prstGeom>
          <a:noFill/>
        </p:spPr>
        <p:txBody>
          <a:bodyPr wrap="square" rtlCol="0">
            <a:spAutoFit/>
          </a:bodyPr>
          <a:lstStyle/>
          <a:p>
            <a:r>
              <a:rPr lang="en-US" dirty="0"/>
              <a:t>Data analysis, processing, preparation of </a:t>
            </a:r>
          </a:p>
          <a:p>
            <a:r>
              <a:rPr lang="en-US" dirty="0"/>
              <a:t>report, archiving</a:t>
            </a:r>
          </a:p>
        </p:txBody>
      </p:sp>
      <p:sp>
        <p:nvSpPr>
          <p:cNvPr id="25" name="TextBox 24"/>
          <p:cNvSpPr txBox="1"/>
          <p:nvPr/>
        </p:nvSpPr>
        <p:spPr>
          <a:xfrm>
            <a:off x="5216724" y="1518835"/>
            <a:ext cx="3804445" cy="830997"/>
          </a:xfrm>
          <a:prstGeom prst="rect">
            <a:avLst/>
          </a:prstGeom>
          <a:noFill/>
        </p:spPr>
        <p:txBody>
          <a:bodyPr wrap="square" rtlCol="0">
            <a:spAutoFit/>
          </a:bodyPr>
          <a:lstStyle/>
          <a:p>
            <a:r>
              <a:rPr lang="en-US" dirty="0"/>
              <a:t>Dissemination of information to other national institutions, and international reporting framework</a:t>
            </a:r>
          </a:p>
        </p:txBody>
      </p:sp>
      <p:cxnSp>
        <p:nvCxnSpPr>
          <p:cNvPr id="4" name="Elbow Connector 3"/>
          <p:cNvCxnSpPr>
            <a:stCxn id="8" idx="2"/>
            <a:endCxn id="10" idx="2"/>
          </p:cNvCxnSpPr>
          <p:nvPr/>
        </p:nvCxnSpPr>
        <p:spPr>
          <a:xfrm rot="5400000" flipH="1" flipV="1">
            <a:off x="4588155" y="4025797"/>
            <a:ext cx="26177" cy="3713894"/>
          </a:xfrm>
          <a:prstGeom prst="bentConnector3">
            <a:avLst>
              <a:gd name="adj1" fmla="val -873286"/>
            </a:avLst>
          </a:prstGeom>
          <a:ln>
            <a:headEnd type="arrow"/>
            <a:tailEnd type="arrow"/>
          </a:ln>
        </p:spPr>
        <p:style>
          <a:lnRef idx="1">
            <a:schemeClr val="dk1"/>
          </a:lnRef>
          <a:fillRef idx="0">
            <a:schemeClr val="dk1"/>
          </a:fillRef>
          <a:effectRef idx="0">
            <a:schemeClr val="dk1"/>
          </a:effectRef>
          <a:fontRef idx="minor">
            <a:schemeClr val="tx1"/>
          </a:fontRef>
        </p:style>
      </p:cxnSp>
    </p:spTree>
  </p:cSld>
  <p:clrMapOvr>
    <a:masterClrMapping/>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117"/>
          <p:cNvSpPr txBox="1">
            <a:spLocks noChangeArrowheads="1"/>
          </p:cNvSpPr>
          <p:nvPr/>
        </p:nvSpPr>
        <p:spPr bwMode="auto">
          <a:xfrm>
            <a:off x="394998" y="128677"/>
            <a:ext cx="57751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600">
                <a:solidFill>
                  <a:schemeClr val="tx1"/>
                </a:solidFill>
                <a:latin typeface="Calibri" pitchFamily="34" charset="0"/>
              </a:defRPr>
            </a:lvl1pPr>
            <a:lvl2pPr marL="742950" indent="-285750">
              <a:defRPr sz="1600">
                <a:solidFill>
                  <a:schemeClr val="tx1"/>
                </a:solidFill>
                <a:latin typeface="Calibri" pitchFamily="34" charset="0"/>
              </a:defRPr>
            </a:lvl2pPr>
            <a:lvl3pPr marL="1143000" indent="-228600">
              <a:defRPr sz="1600">
                <a:solidFill>
                  <a:schemeClr val="tx1"/>
                </a:solidFill>
                <a:latin typeface="Calibri" pitchFamily="34" charset="0"/>
              </a:defRPr>
            </a:lvl3pPr>
            <a:lvl4pPr marL="1600200" indent="-228600">
              <a:defRPr sz="1600">
                <a:solidFill>
                  <a:schemeClr val="tx1"/>
                </a:solidFill>
                <a:latin typeface="Calibri" pitchFamily="34" charset="0"/>
              </a:defRPr>
            </a:lvl4pPr>
            <a:lvl5pPr marL="2057400" indent="-228600">
              <a:defRPr sz="1600">
                <a:solidFill>
                  <a:schemeClr val="tx1"/>
                </a:solidFill>
                <a:latin typeface="Calibri" pitchFamily="34" charset="0"/>
              </a:defRPr>
            </a:lvl5pPr>
            <a:lvl6pPr marL="2514600" indent="-228600" defTabSz="812800" fontAlgn="base">
              <a:spcBef>
                <a:spcPct val="0"/>
              </a:spcBef>
              <a:spcAft>
                <a:spcPct val="0"/>
              </a:spcAft>
              <a:defRPr sz="1600">
                <a:solidFill>
                  <a:schemeClr val="tx1"/>
                </a:solidFill>
                <a:latin typeface="Calibri" pitchFamily="34" charset="0"/>
              </a:defRPr>
            </a:lvl6pPr>
            <a:lvl7pPr marL="2971800" indent="-228600" defTabSz="812800" fontAlgn="base">
              <a:spcBef>
                <a:spcPct val="0"/>
              </a:spcBef>
              <a:spcAft>
                <a:spcPct val="0"/>
              </a:spcAft>
              <a:defRPr sz="1600">
                <a:solidFill>
                  <a:schemeClr val="tx1"/>
                </a:solidFill>
                <a:latin typeface="Calibri" pitchFamily="34" charset="0"/>
              </a:defRPr>
            </a:lvl7pPr>
            <a:lvl8pPr marL="3429000" indent="-228600" defTabSz="812800" fontAlgn="base">
              <a:spcBef>
                <a:spcPct val="0"/>
              </a:spcBef>
              <a:spcAft>
                <a:spcPct val="0"/>
              </a:spcAft>
              <a:defRPr sz="1600">
                <a:solidFill>
                  <a:schemeClr val="tx1"/>
                </a:solidFill>
                <a:latin typeface="Calibri" pitchFamily="34" charset="0"/>
              </a:defRPr>
            </a:lvl8pPr>
            <a:lvl9pPr marL="3886200" indent="-228600" defTabSz="812800" fontAlgn="base">
              <a:spcBef>
                <a:spcPct val="0"/>
              </a:spcBef>
              <a:spcAft>
                <a:spcPct val="0"/>
              </a:spcAft>
              <a:defRPr sz="1600">
                <a:solidFill>
                  <a:schemeClr val="tx1"/>
                </a:solidFill>
                <a:latin typeface="Calibri" pitchFamily="34" charset="0"/>
              </a:defRPr>
            </a:lvl9pPr>
          </a:lstStyle>
          <a:p>
            <a:pPr algn="ctr"/>
            <a:r>
              <a:rPr lang="en-US" altLang="en-US" sz="4000" b="1" dirty="0">
                <a:solidFill>
                  <a:prstClr val="black"/>
                </a:solidFill>
                <a:latin typeface="Bradley Hand ITC" pitchFamily="66" charset="0"/>
              </a:rPr>
              <a:t>7. Team Communication</a:t>
            </a:r>
          </a:p>
        </p:txBody>
      </p:sp>
      <p:sp>
        <p:nvSpPr>
          <p:cNvPr id="23" name="Rounded Rectangle 22"/>
          <p:cNvSpPr/>
          <p:nvPr/>
        </p:nvSpPr>
        <p:spPr>
          <a:xfrm>
            <a:off x="1524000" y="1676400"/>
            <a:ext cx="1524000" cy="838200"/>
          </a:xfrm>
          <a:prstGeom prst="roundRect">
            <a:avLst/>
          </a:prstGeom>
          <a:ln/>
        </p:spPr>
        <p:style>
          <a:lnRef idx="3">
            <a:schemeClr val="lt1"/>
          </a:lnRef>
          <a:fillRef idx="1">
            <a:schemeClr val="accent6"/>
          </a:fillRef>
          <a:effectRef idx="1">
            <a:schemeClr val="accent6"/>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BFI Unit</a:t>
            </a:r>
          </a:p>
        </p:txBody>
      </p:sp>
      <p:sp>
        <p:nvSpPr>
          <p:cNvPr id="25" name="Rounded Rectangle 24"/>
          <p:cNvSpPr/>
          <p:nvPr/>
        </p:nvSpPr>
        <p:spPr>
          <a:xfrm>
            <a:off x="6146802" y="1676400"/>
            <a:ext cx="1524000" cy="838200"/>
          </a:xfrm>
          <a:prstGeom prst="roundRect">
            <a:avLst/>
          </a:prstGeom>
          <a:ln/>
        </p:spPr>
        <p:style>
          <a:lnRef idx="1">
            <a:schemeClr val="accent6"/>
          </a:lnRef>
          <a:fillRef idx="2">
            <a:schemeClr val="accent6"/>
          </a:fillRef>
          <a:effectRef idx="1">
            <a:schemeClr val="accent6"/>
          </a:effectRef>
          <a:fontRef idx="minor">
            <a:schemeClr val="dk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Field Team</a:t>
            </a:r>
          </a:p>
        </p:txBody>
      </p:sp>
      <p:sp>
        <p:nvSpPr>
          <p:cNvPr id="26" name="Rounded Rectangle 25"/>
          <p:cNvSpPr/>
          <p:nvPr/>
        </p:nvSpPr>
        <p:spPr>
          <a:xfrm>
            <a:off x="1524000" y="4876800"/>
            <a:ext cx="1524000" cy="838200"/>
          </a:xfrm>
          <a:prstGeom prst="roundRect">
            <a:avLst/>
          </a:prstGeom>
          <a:ln/>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QA/QC Team</a:t>
            </a:r>
          </a:p>
        </p:txBody>
      </p:sp>
      <p:sp>
        <p:nvSpPr>
          <p:cNvPr id="28" name="Rounded Rectangle 27"/>
          <p:cNvSpPr/>
          <p:nvPr/>
        </p:nvSpPr>
        <p:spPr>
          <a:xfrm>
            <a:off x="6172200" y="4876800"/>
            <a:ext cx="1524000" cy="838200"/>
          </a:xfrm>
          <a:prstGeom prst="roundRect">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Supervisor</a:t>
            </a:r>
          </a:p>
        </p:txBody>
      </p:sp>
      <p:sp>
        <p:nvSpPr>
          <p:cNvPr id="31" name="TextBox 30"/>
          <p:cNvSpPr txBox="1"/>
          <p:nvPr/>
        </p:nvSpPr>
        <p:spPr>
          <a:xfrm>
            <a:off x="2751668" y="1371600"/>
            <a:ext cx="3733800" cy="523220"/>
          </a:xfrm>
          <a:prstGeom prst="rect">
            <a:avLst/>
          </a:prstGeom>
          <a:noFill/>
        </p:spPr>
        <p:txBody>
          <a:bodyPr wrap="square" rtlCol="0">
            <a:spAutoFit/>
          </a:bodyPr>
          <a:lstStyle/>
          <a:p>
            <a:pPr algn="ctr" defTabSz="914400" fontAlgn="auto">
              <a:spcBef>
                <a:spcPts val="0"/>
              </a:spcBef>
              <a:spcAft>
                <a:spcPts val="0"/>
              </a:spcAft>
            </a:pPr>
            <a:r>
              <a:rPr lang="en-US" sz="1400" dirty="0">
                <a:solidFill>
                  <a:prstClr val="black"/>
                </a:solidFill>
                <a:latin typeface="Calibri"/>
                <a:cs typeface="+mn-cs"/>
              </a:rPr>
              <a:t>Inform about the location of plots to be measured</a:t>
            </a:r>
          </a:p>
        </p:txBody>
      </p:sp>
      <p:sp>
        <p:nvSpPr>
          <p:cNvPr id="34" name="TextBox 33"/>
          <p:cNvSpPr txBox="1"/>
          <p:nvPr/>
        </p:nvSpPr>
        <p:spPr>
          <a:xfrm>
            <a:off x="6951134" y="3268133"/>
            <a:ext cx="1524000" cy="954107"/>
          </a:xfrm>
          <a:prstGeom prst="rect">
            <a:avLst/>
          </a:prstGeom>
          <a:noFill/>
        </p:spPr>
        <p:txBody>
          <a:bodyPr wrap="square" rtlCol="0">
            <a:spAutoFit/>
          </a:bodyPr>
          <a:lstStyle/>
          <a:p>
            <a:pPr defTabSz="914400" fontAlgn="auto">
              <a:spcBef>
                <a:spcPts val="0"/>
              </a:spcBef>
              <a:spcAft>
                <a:spcPts val="0"/>
              </a:spcAft>
            </a:pPr>
            <a:r>
              <a:rPr lang="en-US" sz="1400" dirty="0">
                <a:solidFill>
                  <a:prstClr val="black"/>
                </a:solidFill>
                <a:latin typeface="Calibri"/>
                <a:cs typeface="+mn-cs"/>
              </a:rPr>
              <a:t>Supervise, provide authorization letter &amp; legal support</a:t>
            </a:r>
          </a:p>
        </p:txBody>
      </p:sp>
      <p:sp>
        <p:nvSpPr>
          <p:cNvPr id="35" name="TextBox 34"/>
          <p:cNvSpPr txBox="1"/>
          <p:nvPr/>
        </p:nvSpPr>
        <p:spPr>
          <a:xfrm>
            <a:off x="3124200" y="5284914"/>
            <a:ext cx="3048000" cy="523220"/>
          </a:xfrm>
          <a:prstGeom prst="rect">
            <a:avLst/>
          </a:prstGeom>
          <a:noFill/>
        </p:spPr>
        <p:txBody>
          <a:bodyPr wrap="square" rtlCol="0">
            <a:spAutoFit/>
          </a:bodyPr>
          <a:lstStyle/>
          <a:p>
            <a:pPr algn="ctr" defTabSz="914400" fontAlgn="auto">
              <a:spcBef>
                <a:spcPts val="0"/>
              </a:spcBef>
              <a:spcAft>
                <a:spcPts val="0"/>
              </a:spcAft>
            </a:pPr>
            <a:r>
              <a:rPr lang="en-US" sz="1400" dirty="0">
                <a:solidFill>
                  <a:prstClr val="black"/>
                </a:solidFill>
                <a:latin typeface="Calibri"/>
                <a:cs typeface="+mn-cs"/>
              </a:rPr>
              <a:t>Supervise, provide authorization letter &amp; legal support</a:t>
            </a:r>
          </a:p>
        </p:txBody>
      </p:sp>
      <p:sp>
        <p:nvSpPr>
          <p:cNvPr id="36" name="TextBox 35"/>
          <p:cNvSpPr txBox="1"/>
          <p:nvPr/>
        </p:nvSpPr>
        <p:spPr>
          <a:xfrm>
            <a:off x="685800" y="2895600"/>
            <a:ext cx="1447800" cy="1169551"/>
          </a:xfrm>
          <a:prstGeom prst="rect">
            <a:avLst/>
          </a:prstGeom>
          <a:noFill/>
        </p:spPr>
        <p:txBody>
          <a:bodyPr wrap="square" rtlCol="0">
            <a:spAutoFit/>
          </a:bodyPr>
          <a:lstStyle/>
          <a:p>
            <a:pPr defTabSz="914400" fontAlgn="auto">
              <a:spcBef>
                <a:spcPts val="0"/>
              </a:spcBef>
              <a:spcAft>
                <a:spcPts val="0"/>
              </a:spcAft>
            </a:pPr>
            <a:r>
              <a:rPr lang="en-US" sz="1400" dirty="0">
                <a:solidFill>
                  <a:prstClr val="black"/>
                </a:solidFill>
                <a:latin typeface="Calibri"/>
                <a:cs typeface="+mn-cs"/>
              </a:rPr>
              <a:t>Inform about the subplots to be cold checked &amp; provide compiled field forms</a:t>
            </a:r>
          </a:p>
        </p:txBody>
      </p:sp>
      <p:sp>
        <p:nvSpPr>
          <p:cNvPr id="37" name="TextBox 36"/>
          <p:cNvSpPr txBox="1"/>
          <p:nvPr/>
        </p:nvSpPr>
        <p:spPr>
          <a:xfrm>
            <a:off x="2332568" y="2971800"/>
            <a:ext cx="1447800" cy="738664"/>
          </a:xfrm>
          <a:prstGeom prst="rect">
            <a:avLst/>
          </a:prstGeom>
          <a:noFill/>
        </p:spPr>
        <p:txBody>
          <a:bodyPr wrap="square" rtlCol="0">
            <a:spAutoFit/>
          </a:bodyPr>
          <a:lstStyle/>
          <a:p>
            <a:pPr defTabSz="914400" fontAlgn="auto">
              <a:spcBef>
                <a:spcPts val="0"/>
              </a:spcBef>
              <a:spcAft>
                <a:spcPts val="0"/>
              </a:spcAft>
            </a:pPr>
            <a:r>
              <a:rPr lang="en-US" sz="1400" dirty="0">
                <a:solidFill>
                  <a:prstClr val="black"/>
                </a:solidFill>
                <a:latin typeface="Calibri"/>
                <a:cs typeface="+mn-cs"/>
              </a:rPr>
              <a:t>Inform about the result of hot &amp; cold check</a:t>
            </a:r>
          </a:p>
        </p:txBody>
      </p:sp>
      <p:sp>
        <p:nvSpPr>
          <p:cNvPr id="38" name="TextBox 37"/>
          <p:cNvSpPr txBox="1"/>
          <p:nvPr/>
        </p:nvSpPr>
        <p:spPr>
          <a:xfrm>
            <a:off x="3208867" y="2116666"/>
            <a:ext cx="2743200" cy="307777"/>
          </a:xfrm>
          <a:prstGeom prst="rect">
            <a:avLst/>
          </a:prstGeom>
          <a:noFill/>
        </p:spPr>
        <p:txBody>
          <a:bodyPr wrap="square" rtlCol="0">
            <a:spAutoFit/>
          </a:bodyPr>
          <a:lstStyle/>
          <a:p>
            <a:pPr algn="ctr" defTabSz="914400" fontAlgn="auto">
              <a:spcBef>
                <a:spcPts val="0"/>
              </a:spcBef>
              <a:spcAft>
                <a:spcPts val="0"/>
              </a:spcAft>
            </a:pPr>
            <a:r>
              <a:rPr lang="en-US" sz="1400" dirty="0">
                <a:solidFill>
                  <a:prstClr val="black"/>
                </a:solidFill>
                <a:latin typeface="Calibri"/>
                <a:cs typeface="+mn-cs"/>
              </a:rPr>
              <a:t>Frequent submission of data</a:t>
            </a:r>
          </a:p>
        </p:txBody>
      </p:sp>
      <p:sp>
        <p:nvSpPr>
          <p:cNvPr id="39" name="TextBox 38"/>
          <p:cNvSpPr txBox="1"/>
          <p:nvPr/>
        </p:nvSpPr>
        <p:spPr>
          <a:xfrm rot="19321820">
            <a:off x="2553794" y="3504675"/>
            <a:ext cx="3733800" cy="307777"/>
          </a:xfrm>
          <a:prstGeom prst="rect">
            <a:avLst/>
          </a:prstGeom>
          <a:noFill/>
        </p:spPr>
        <p:txBody>
          <a:bodyPr wrap="square" rtlCol="0">
            <a:spAutoFit/>
          </a:bodyPr>
          <a:lstStyle/>
          <a:p>
            <a:pPr algn="ctr" defTabSz="914400" fontAlgn="auto">
              <a:spcBef>
                <a:spcPts val="0"/>
              </a:spcBef>
              <a:spcAft>
                <a:spcPts val="0"/>
              </a:spcAft>
            </a:pPr>
            <a:r>
              <a:rPr lang="en-US" sz="1400" dirty="0">
                <a:solidFill>
                  <a:prstClr val="black"/>
                </a:solidFill>
                <a:latin typeface="Calibri"/>
                <a:cs typeface="+mn-cs"/>
              </a:rPr>
              <a:t>Hot check and cold checks reports</a:t>
            </a:r>
          </a:p>
        </p:txBody>
      </p:sp>
      <p:sp>
        <p:nvSpPr>
          <p:cNvPr id="40" name="TextBox 39"/>
          <p:cNvSpPr txBox="1"/>
          <p:nvPr/>
        </p:nvSpPr>
        <p:spPr>
          <a:xfrm rot="19321820">
            <a:off x="2762736" y="3667063"/>
            <a:ext cx="4159534" cy="307777"/>
          </a:xfrm>
          <a:prstGeom prst="rect">
            <a:avLst/>
          </a:prstGeom>
          <a:noFill/>
        </p:spPr>
        <p:txBody>
          <a:bodyPr wrap="square" rtlCol="0">
            <a:spAutoFit/>
          </a:bodyPr>
          <a:lstStyle/>
          <a:p>
            <a:pPr algn="ctr" defTabSz="914400" fontAlgn="auto">
              <a:spcBef>
                <a:spcPts val="0"/>
              </a:spcBef>
              <a:spcAft>
                <a:spcPts val="0"/>
              </a:spcAft>
            </a:pPr>
            <a:r>
              <a:rPr lang="en-US" sz="1400" dirty="0">
                <a:solidFill>
                  <a:prstClr val="black"/>
                </a:solidFill>
                <a:latin typeface="Calibri"/>
                <a:cs typeface="+mn-cs"/>
              </a:rPr>
              <a:t>Feedback of the field team regarding the report</a:t>
            </a:r>
          </a:p>
        </p:txBody>
      </p:sp>
      <p:cxnSp>
        <p:nvCxnSpPr>
          <p:cNvPr id="41" name="Straight Arrow Connector 40"/>
          <p:cNvCxnSpPr/>
          <p:nvPr/>
        </p:nvCxnSpPr>
        <p:spPr>
          <a:xfrm flipH="1">
            <a:off x="3149605" y="2624674"/>
            <a:ext cx="3022599" cy="2326428"/>
          </a:xfrm>
          <a:prstGeom prst="straightConnector1">
            <a:avLst/>
          </a:prstGeom>
          <a:noFill/>
          <a:ln w="9525" cap="flat" cmpd="sng" algn="ctr">
            <a:solidFill>
              <a:sysClr val="windowText" lastClr="000000">
                <a:shade val="95000"/>
                <a:satMod val="105000"/>
              </a:sysClr>
            </a:solidFill>
            <a:prstDash val="solid"/>
            <a:tailEnd type="arrow"/>
          </a:ln>
          <a:effectLst/>
        </p:spPr>
      </p:cxnSp>
      <p:cxnSp>
        <p:nvCxnSpPr>
          <p:cNvPr id="42" name="Straight Arrow Connector 41"/>
          <p:cNvCxnSpPr/>
          <p:nvPr/>
        </p:nvCxnSpPr>
        <p:spPr>
          <a:xfrm flipV="1">
            <a:off x="3147414" y="2540001"/>
            <a:ext cx="2914718" cy="2273602"/>
          </a:xfrm>
          <a:prstGeom prst="straightConnector1">
            <a:avLst/>
          </a:prstGeom>
          <a:noFill/>
          <a:ln w="9525" cap="flat" cmpd="sng" algn="ctr">
            <a:solidFill>
              <a:sysClr val="windowText" lastClr="000000">
                <a:shade val="95000"/>
                <a:satMod val="105000"/>
              </a:sysClr>
            </a:solidFill>
            <a:prstDash val="solid"/>
            <a:tailEnd type="arrow"/>
          </a:ln>
          <a:effectLst/>
        </p:spPr>
      </p:cxnSp>
      <p:cxnSp>
        <p:nvCxnSpPr>
          <p:cNvPr id="43" name="Straight Arrow Connector 42"/>
          <p:cNvCxnSpPr>
            <a:stCxn id="25" idx="1"/>
            <a:endCxn id="23" idx="3"/>
          </p:cNvCxnSpPr>
          <p:nvPr/>
        </p:nvCxnSpPr>
        <p:spPr>
          <a:xfrm flipH="1">
            <a:off x="3048000" y="2095500"/>
            <a:ext cx="3098802" cy="0"/>
          </a:xfrm>
          <a:prstGeom prst="straightConnector1">
            <a:avLst/>
          </a:prstGeom>
          <a:noFill/>
          <a:ln w="9525" cap="flat" cmpd="sng" algn="ctr">
            <a:solidFill>
              <a:sysClr val="windowText" lastClr="000000">
                <a:shade val="95000"/>
                <a:satMod val="105000"/>
              </a:sysClr>
            </a:solidFill>
            <a:prstDash val="solid"/>
            <a:tailEnd type="arrow"/>
          </a:ln>
          <a:effectLst/>
        </p:spPr>
      </p:cxnSp>
      <p:cxnSp>
        <p:nvCxnSpPr>
          <p:cNvPr id="44" name="Straight Arrow Connector 43"/>
          <p:cNvCxnSpPr/>
          <p:nvPr/>
        </p:nvCxnSpPr>
        <p:spPr>
          <a:xfrm>
            <a:off x="3124200" y="1981200"/>
            <a:ext cx="2937932" cy="0"/>
          </a:xfrm>
          <a:prstGeom prst="straightConnector1">
            <a:avLst/>
          </a:prstGeom>
          <a:noFill/>
          <a:ln w="9525" cap="flat" cmpd="sng" algn="ctr">
            <a:solidFill>
              <a:sysClr val="windowText" lastClr="000000">
                <a:shade val="95000"/>
                <a:satMod val="105000"/>
              </a:sysClr>
            </a:solidFill>
            <a:prstDash val="solid"/>
            <a:tailEnd type="arrow"/>
          </a:ln>
          <a:effectLst/>
        </p:spPr>
      </p:cxnSp>
      <p:cxnSp>
        <p:nvCxnSpPr>
          <p:cNvPr id="45" name="Straight Arrow Connector 44"/>
          <p:cNvCxnSpPr>
            <a:stCxn id="28" idx="0"/>
            <a:endCxn id="25" idx="2"/>
          </p:cNvCxnSpPr>
          <p:nvPr/>
        </p:nvCxnSpPr>
        <p:spPr>
          <a:xfrm flipH="1" flipV="1">
            <a:off x="6908802" y="2514600"/>
            <a:ext cx="25398" cy="2362200"/>
          </a:xfrm>
          <a:prstGeom prst="straightConnector1">
            <a:avLst/>
          </a:prstGeom>
          <a:noFill/>
          <a:ln w="9525" cap="flat" cmpd="sng" algn="ctr">
            <a:solidFill>
              <a:sysClr val="windowText" lastClr="000000">
                <a:shade val="95000"/>
                <a:satMod val="105000"/>
              </a:sysClr>
            </a:solidFill>
            <a:prstDash val="solid"/>
            <a:tailEnd type="arrow"/>
          </a:ln>
          <a:effectLst/>
        </p:spPr>
      </p:cxnSp>
      <p:sp>
        <p:nvSpPr>
          <p:cNvPr id="46" name="TextBox 45"/>
          <p:cNvSpPr txBox="1"/>
          <p:nvPr/>
        </p:nvSpPr>
        <p:spPr>
          <a:xfrm>
            <a:off x="5410200" y="3741003"/>
            <a:ext cx="1524000" cy="738664"/>
          </a:xfrm>
          <a:prstGeom prst="rect">
            <a:avLst/>
          </a:prstGeom>
          <a:noFill/>
        </p:spPr>
        <p:txBody>
          <a:bodyPr wrap="square" rtlCol="0">
            <a:spAutoFit/>
          </a:bodyPr>
          <a:lstStyle/>
          <a:p>
            <a:pPr defTabSz="914400" fontAlgn="auto">
              <a:spcBef>
                <a:spcPts val="0"/>
              </a:spcBef>
              <a:spcAft>
                <a:spcPts val="0"/>
              </a:spcAft>
            </a:pPr>
            <a:r>
              <a:rPr lang="en-US" sz="1400" dirty="0">
                <a:solidFill>
                  <a:prstClr val="black"/>
                </a:solidFill>
                <a:latin typeface="Calibri"/>
                <a:cs typeface="+mn-cs"/>
              </a:rPr>
              <a:t>Regularly inform about the progresses</a:t>
            </a:r>
          </a:p>
        </p:txBody>
      </p:sp>
      <p:cxnSp>
        <p:nvCxnSpPr>
          <p:cNvPr id="47" name="Straight Arrow Connector 46"/>
          <p:cNvCxnSpPr/>
          <p:nvPr/>
        </p:nvCxnSpPr>
        <p:spPr>
          <a:xfrm>
            <a:off x="6798734" y="2531534"/>
            <a:ext cx="0" cy="2299003"/>
          </a:xfrm>
          <a:prstGeom prst="straightConnector1">
            <a:avLst/>
          </a:prstGeom>
          <a:noFill/>
          <a:ln w="9525" cap="flat" cmpd="sng" algn="ctr">
            <a:solidFill>
              <a:sysClr val="windowText" lastClr="000000">
                <a:shade val="95000"/>
                <a:satMod val="105000"/>
              </a:sysClr>
            </a:solidFill>
            <a:prstDash val="solid"/>
            <a:tailEnd type="arrow"/>
          </a:ln>
          <a:effectLst/>
        </p:spPr>
      </p:cxnSp>
      <p:cxnSp>
        <p:nvCxnSpPr>
          <p:cNvPr id="48" name="Straight Arrow Connector 47"/>
          <p:cNvCxnSpPr>
            <a:stCxn id="26" idx="0"/>
            <a:endCxn id="23" idx="2"/>
          </p:cNvCxnSpPr>
          <p:nvPr/>
        </p:nvCxnSpPr>
        <p:spPr>
          <a:xfrm flipV="1">
            <a:off x="2286000" y="2514600"/>
            <a:ext cx="0" cy="2362200"/>
          </a:xfrm>
          <a:prstGeom prst="straightConnector1">
            <a:avLst/>
          </a:prstGeom>
          <a:noFill/>
          <a:ln w="9525" cap="flat" cmpd="sng" algn="ctr">
            <a:solidFill>
              <a:sysClr val="windowText" lastClr="000000">
                <a:shade val="95000"/>
                <a:satMod val="105000"/>
              </a:sysClr>
            </a:solidFill>
            <a:prstDash val="solid"/>
            <a:tailEnd type="arrow"/>
          </a:ln>
          <a:effectLst/>
        </p:spPr>
      </p:cxnSp>
      <p:cxnSp>
        <p:nvCxnSpPr>
          <p:cNvPr id="49" name="Straight Arrow Connector 48"/>
          <p:cNvCxnSpPr/>
          <p:nvPr/>
        </p:nvCxnSpPr>
        <p:spPr>
          <a:xfrm>
            <a:off x="2163233" y="2531534"/>
            <a:ext cx="0" cy="2299003"/>
          </a:xfrm>
          <a:prstGeom prst="straightConnector1">
            <a:avLst/>
          </a:prstGeom>
          <a:noFill/>
          <a:ln w="9525" cap="flat" cmpd="sng" algn="ctr">
            <a:solidFill>
              <a:sysClr val="windowText" lastClr="000000">
                <a:shade val="95000"/>
                <a:satMod val="105000"/>
              </a:sysClr>
            </a:solidFill>
            <a:prstDash val="solid"/>
            <a:tailEnd type="arrow"/>
          </a:ln>
          <a:effectLst/>
        </p:spPr>
      </p:cxnSp>
      <p:cxnSp>
        <p:nvCxnSpPr>
          <p:cNvPr id="50" name="Straight Arrow Connector 49"/>
          <p:cNvCxnSpPr>
            <a:stCxn id="28" idx="1"/>
            <a:endCxn id="26" idx="3"/>
          </p:cNvCxnSpPr>
          <p:nvPr/>
        </p:nvCxnSpPr>
        <p:spPr>
          <a:xfrm flipH="1">
            <a:off x="3048000" y="5295900"/>
            <a:ext cx="3124200" cy="0"/>
          </a:xfrm>
          <a:prstGeom prst="straightConnector1">
            <a:avLst/>
          </a:prstGeom>
          <a:noFill/>
          <a:ln w="9525" cap="flat" cmpd="sng" algn="ctr">
            <a:solidFill>
              <a:sysClr val="windowText" lastClr="000000">
                <a:shade val="95000"/>
                <a:satMod val="105000"/>
              </a:sysClr>
            </a:solidFill>
            <a:prstDash val="solid"/>
            <a:tailEnd type="arrow"/>
          </a:ln>
          <a:effectLst/>
        </p:spPr>
      </p:cxnSp>
      <p:cxnSp>
        <p:nvCxnSpPr>
          <p:cNvPr id="51" name="Straight Arrow Connector 50"/>
          <p:cNvCxnSpPr/>
          <p:nvPr/>
        </p:nvCxnSpPr>
        <p:spPr>
          <a:xfrm>
            <a:off x="3124200" y="5181600"/>
            <a:ext cx="2937932" cy="0"/>
          </a:xfrm>
          <a:prstGeom prst="straightConnector1">
            <a:avLst/>
          </a:prstGeom>
          <a:noFill/>
          <a:ln w="9525" cap="flat" cmpd="sng" algn="ctr">
            <a:solidFill>
              <a:sysClr val="windowText" lastClr="000000">
                <a:shade val="95000"/>
                <a:satMod val="105000"/>
              </a:sysClr>
            </a:solidFill>
            <a:prstDash val="solid"/>
            <a:tailEnd type="arrow"/>
          </a:ln>
          <a:effectLst/>
        </p:spPr>
      </p:cxnSp>
      <p:sp>
        <p:nvSpPr>
          <p:cNvPr id="52" name="TextBox 51"/>
          <p:cNvSpPr txBox="1"/>
          <p:nvPr/>
        </p:nvSpPr>
        <p:spPr>
          <a:xfrm>
            <a:off x="3048001" y="4899224"/>
            <a:ext cx="3191932" cy="307777"/>
          </a:xfrm>
          <a:prstGeom prst="rect">
            <a:avLst/>
          </a:prstGeom>
          <a:noFill/>
        </p:spPr>
        <p:txBody>
          <a:bodyPr wrap="square" rtlCol="0">
            <a:spAutoFit/>
          </a:bodyPr>
          <a:lstStyle/>
          <a:p>
            <a:pPr algn="ctr" defTabSz="914400" fontAlgn="auto">
              <a:spcBef>
                <a:spcPts val="0"/>
              </a:spcBef>
              <a:spcAft>
                <a:spcPts val="0"/>
              </a:spcAft>
            </a:pPr>
            <a:r>
              <a:rPr lang="en-US" sz="1400" dirty="0">
                <a:solidFill>
                  <a:prstClr val="black"/>
                </a:solidFill>
                <a:latin typeface="Calibri"/>
                <a:cs typeface="+mn-cs"/>
              </a:rPr>
              <a:t>Inform about team performances</a:t>
            </a:r>
          </a:p>
        </p:txBody>
      </p:sp>
    </p:spTree>
    <p:extLst>
      <p:ext uri="{BB962C8B-B14F-4D97-AF65-F5344CB8AC3E}">
        <p14:creationId xmlns:p14="http://schemas.microsoft.com/office/powerpoint/2010/main" val="1157189259"/>
      </p:ext>
    </p:extLst>
  </p:cSld>
  <p:clrMapOvr>
    <a:masterClrMapping/>
  </p:clrMapOvr>
</p:sld>
</file>

<file path=ppt/theme/theme1.xml><?xml version="1.0" encoding="utf-8"?>
<a:theme xmlns:a="http://schemas.openxmlformats.org/drawingml/2006/main" name="BFI presentation_Templat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BFI presentation_Template</Template>
  <TotalTime>725</TotalTime>
  <Words>1671</Words>
  <Application>Microsoft Office PowerPoint</Application>
  <PresentationFormat>On-screen Show (4:3)</PresentationFormat>
  <Paragraphs>279</Paragraphs>
  <Slides>19</Slides>
  <Notes>2</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19</vt:i4>
      </vt:variant>
    </vt:vector>
  </HeadingPairs>
  <TitlesOfParts>
    <vt:vector size="29" baseType="lpstr">
      <vt:lpstr>SimSun</vt:lpstr>
      <vt:lpstr>Akhbar MT</vt:lpstr>
      <vt:lpstr>Arial</vt:lpstr>
      <vt:lpstr>Bradley Hand ITC</vt:lpstr>
      <vt:lpstr>Calibri</vt:lpstr>
      <vt:lpstr>Calibri Light</vt:lpstr>
      <vt:lpstr>Times New Roman</vt:lpstr>
      <vt:lpstr>Wingdings</vt:lpstr>
      <vt:lpstr>BFI presentation_Template</vt:lpstr>
      <vt:lpstr>1_Office Theme</vt:lpstr>
      <vt:lpstr>PowerPoint Presentation</vt:lpstr>
      <vt:lpstr>PowerPoint Presentation</vt:lpstr>
      <vt:lpstr>    1. Introduction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Thank you</vt:lpstr>
    </vt:vector>
  </TitlesOfParts>
  <Company>FAO of the UN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Matieu</dc:creator>
  <cp:lastModifiedBy>Ruhul</cp:lastModifiedBy>
  <cp:revision>59</cp:revision>
  <cp:lastPrinted>2016-10-02T07:34:28Z</cp:lastPrinted>
  <dcterms:created xsi:type="dcterms:W3CDTF">2016-09-29T06:06:16Z</dcterms:created>
  <dcterms:modified xsi:type="dcterms:W3CDTF">2017-01-23T03:55:14Z</dcterms:modified>
</cp:coreProperties>
</file>