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notesMasterIdLst>
    <p:notesMasterId r:id="rId15"/>
  </p:notesMasterIdLst>
  <p:sldIdLst>
    <p:sldId id="301" r:id="rId3"/>
    <p:sldId id="259" r:id="rId4"/>
    <p:sldId id="323" r:id="rId5"/>
    <p:sldId id="324" r:id="rId6"/>
    <p:sldId id="325" r:id="rId7"/>
    <p:sldId id="316" r:id="rId8"/>
    <p:sldId id="322" r:id="rId9"/>
    <p:sldId id="330" r:id="rId10"/>
    <p:sldId id="326" r:id="rId11"/>
    <p:sldId id="327" r:id="rId12"/>
    <p:sldId id="329" r:id="rId13"/>
    <p:sldId id="288" r:id="rId14"/>
  </p:sldIdLst>
  <p:sldSz cx="9144000" cy="6858000" type="screen4x3"/>
  <p:notesSz cx="6858000" cy="9144000"/>
  <p:defaultTextStyle>
    <a:defPPr>
      <a:defRPr lang="en-US"/>
    </a:defPPr>
    <a:lvl1pPr algn="l" defTabSz="812800" rtl="0" fontAlgn="base">
      <a:spcBef>
        <a:spcPct val="0"/>
      </a:spcBef>
      <a:spcAft>
        <a:spcPct val="0"/>
      </a:spcAft>
      <a:defRPr sz="1600" kern="1200">
        <a:solidFill>
          <a:schemeClr val="tx1"/>
        </a:solidFill>
        <a:latin typeface="Calibri" pitchFamily="34" charset="0"/>
        <a:ea typeface="+mn-ea"/>
        <a:cs typeface="Arial" pitchFamily="34" charset="0"/>
      </a:defRPr>
    </a:lvl1pPr>
    <a:lvl2pPr marL="406400" indent="50800" algn="l" defTabSz="812800" rtl="0" fontAlgn="base">
      <a:spcBef>
        <a:spcPct val="0"/>
      </a:spcBef>
      <a:spcAft>
        <a:spcPct val="0"/>
      </a:spcAft>
      <a:defRPr sz="1600" kern="1200">
        <a:solidFill>
          <a:schemeClr val="tx1"/>
        </a:solidFill>
        <a:latin typeface="Calibri" pitchFamily="34" charset="0"/>
        <a:ea typeface="+mn-ea"/>
        <a:cs typeface="Arial" pitchFamily="34" charset="0"/>
      </a:defRPr>
    </a:lvl2pPr>
    <a:lvl3pPr marL="812800" indent="101600" algn="l" defTabSz="812800" rtl="0" fontAlgn="base">
      <a:spcBef>
        <a:spcPct val="0"/>
      </a:spcBef>
      <a:spcAft>
        <a:spcPct val="0"/>
      </a:spcAft>
      <a:defRPr sz="1600" kern="1200">
        <a:solidFill>
          <a:schemeClr val="tx1"/>
        </a:solidFill>
        <a:latin typeface="Calibri" pitchFamily="34" charset="0"/>
        <a:ea typeface="+mn-ea"/>
        <a:cs typeface="Arial" pitchFamily="34" charset="0"/>
      </a:defRPr>
    </a:lvl3pPr>
    <a:lvl4pPr marL="1219200" indent="152400" algn="l" defTabSz="812800" rtl="0" fontAlgn="base">
      <a:spcBef>
        <a:spcPct val="0"/>
      </a:spcBef>
      <a:spcAft>
        <a:spcPct val="0"/>
      </a:spcAft>
      <a:defRPr sz="1600" kern="1200">
        <a:solidFill>
          <a:schemeClr val="tx1"/>
        </a:solidFill>
        <a:latin typeface="Calibri" pitchFamily="34" charset="0"/>
        <a:ea typeface="+mn-ea"/>
        <a:cs typeface="Arial" pitchFamily="34" charset="0"/>
      </a:defRPr>
    </a:lvl4pPr>
    <a:lvl5pPr marL="1625600" indent="203200" algn="l" defTabSz="812800" rtl="0" fontAlgn="base">
      <a:spcBef>
        <a:spcPct val="0"/>
      </a:spcBef>
      <a:spcAft>
        <a:spcPct val="0"/>
      </a:spcAft>
      <a:defRPr sz="1600" kern="1200">
        <a:solidFill>
          <a:schemeClr val="tx1"/>
        </a:solidFill>
        <a:latin typeface="Calibri" pitchFamily="34" charset="0"/>
        <a:ea typeface="+mn-ea"/>
        <a:cs typeface="Arial" pitchFamily="34" charset="0"/>
      </a:defRPr>
    </a:lvl5pPr>
    <a:lvl6pPr marL="2286000" algn="l" defTabSz="914400" rtl="0" eaLnBrk="1" latinLnBrk="0" hangingPunct="1">
      <a:defRPr sz="1600" kern="1200">
        <a:solidFill>
          <a:schemeClr val="tx1"/>
        </a:solidFill>
        <a:latin typeface="Calibri" pitchFamily="34" charset="0"/>
        <a:ea typeface="+mn-ea"/>
        <a:cs typeface="Arial" pitchFamily="34" charset="0"/>
      </a:defRPr>
    </a:lvl6pPr>
    <a:lvl7pPr marL="2743200" algn="l" defTabSz="914400" rtl="0" eaLnBrk="1" latinLnBrk="0" hangingPunct="1">
      <a:defRPr sz="1600" kern="1200">
        <a:solidFill>
          <a:schemeClr val="tx1"/>
        </a:solidFill>
        <a:latin typeface="Calibri" pitchFamily="34" charset="0"/>
        <a:ea typeface="+mn-ea"/>
        <a:cs typeface="Arial" pitchFamily="34" charset="0"/>
      </a:defRPr>
    </a:lvl7pPr>
    <a:lvl8pPr marL="3200400" algn="l" defTabSz="914400" rtl="0" eaLnBrk="1" latinLnBrk="0" hangingPunct="1">
      <a:defRPr sz="1600" kern="1200">
        <a:solidFill>
          <a:schemeClr val="tx1"/>
        </a:solidFill>
        <a:latin typeface="Calibri" pitchFamily="34" charset="0"/>
        <a:ea typeface="+mn-ea"/>
        <a:cs typeface="Arial" pitchFamily="34" charset="0"/>
      </a:defRPr>
    </a:lvl8pPr>
    <a:lvl9pPr marL="3657600" algn="l" defTabSz="914400" rtl="0" eaLnBrk="1" latinLnBrk="0" hangingPunct="1">
      <a:defRPr sz="1600" kern="1200">
        <a:solidFill>
          <a:schemeClr val="tx1"/>
        </a:solidFill>
        <a:latin typeface="Calibri"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404" autoAdjust="0"/>
  </p:normalViewPr>
  <p:slideViewPr>
    <p:cSldViewPr snapToGrid="0">
      <p:cViewPr varScale="1">
        <p:scale>
          <a:sx n="66" d="100"/>
          <a:sy n="66" d="100"/>
        </p:scale>
        <p:origin x="1452"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7DFCDD-60A8-417C-A243-5335EE679079}" type="datetimeFigureOut">
              <a:rPr lang="en-US" smtClean="0"/>
              <a:t>1/23/2017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5316C0-B9FD-433A-B35B-A42F2B943CCE}" type="slidenum">
              <a:rPr lang="en-US" smtClean="0"/>
              <a:t>‹#›</a:t>
            </a:fld>
            <a:endParaRPr lang="en-US"/>
          </a:p>
        </p:txBody>
      </p:sp>
    </p:spTree>
    <p:extLst>
      <p:ext uri="{BB962C8B-B14F-4D97-AF65-F5344CB8AC3E}">
        <p14:creationId xmlns:p14="http://schemas.microsoft.com/office/powerpoint/2010/main" val="13901815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Courtesy: FAO-Bangladesh Forest Department 2016</a:t>
            </a:r>
          </a:p>
        </p:txBody>
      </p:sp>
      <p:sp>
        <p:nvSpPr>
          <p:cNvPr id="4" name="Slide Number Placeholder 3"/>
          <p:cNvSpPr>
            <a:spLocks noGrp="1"/>
          </p:cNvSpPr>
          <p:nvPr>
            <p:ph type="sldNum" sz="quarter" idx="10"/>
          </p:nvPr>
        </p:nvSpPr>
        <p:spPr/>
        <p:txBody>
          <a:bodyPr/>
          <a:lstStyle/>
          <a:p>
            <a:fld id="{495316C0-B9FD-433A-B35B-A42F2B943CCE}" type="slidenum">
              <a:rPr lang="en-US" smtClean="0"/>
              <a:t>1</a:t>
            </a:fld>
            <a:endParaRPr lang="en-US"/>
          </a:p>
        </p:txBody>
      </p:sp>
    </p:spTree>
    <p:extLst>
      <p:ext uri="{BB962C8B-B14F-4D97-AF65-F5344CB8AC3E}">
        <p14:creationId xmlns:p14="http://schemas.microsoft.com/office/powerpoint/2010/main" val="1757843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WOs are identified to triangulate the plot location (Figure 6) and assist the process of relocation required in follow up inventories. While all efforts should be made to establish the WOs for their </a:t>
            </a:r>
            <a:r>
              <a:rPr lang="en-US" sz="1200" kern="1200" dirty="0" err="1">
                <a:solidFill>
                  <a:schemeClr val="tx1"/>
                </a:solidFill>
                <a:effectLst/>
                <a:latin typeface="+mn-lt"/>
                <a:ea typeface="+mn-ea"/>
                <a:cs typeface="+mn-cs"/>
              </a:rPr>
              <a:t>remeasurement</a:t>
            </a:r>
            <a:r>
              <a:rPr lang="en-US" sz="1200" kern="1200" dirty="0">
                <a:solidFill>
                  <a:schemeClr val="tx1"/>
                </a:solidFill>
                <a:effectLst/>
                <a:latin typeface="+mn-lt"/>
                <a:ea typeface="+mn-ea"/>
                <a:cs typeface="+mn-cs"/>
              </a:rPr>
              <a:t>, it is also important to minimize the evidence of the plot location that may encourage activities that result in degradation. </a:t>
            </a:r>
          </a:p>
        </p:txBody>
      </p:sp>
      <p:sp>
        <p:nvSpPr>
          <p:cNvPr id="4" name="Slide Number Placeholder 3"/>
          <p:cNvSpPr>
            <a:spLocks noGrp="1"/>
          </p:cNvSpPr>
          <p:nvPr>
            <p:ph type="sldNum" sz="quarter" idx="10"/>
          </p:nvPr>
        </p:nvSpPr>
        <p:spPr/>
        <p:txBody>
          <a:bodyPr/>
          <a:lstStyle/>
          <a:p>
            <a:fld id="{495316C0-B9FD-433A-B35B-A42F2B943CCE}" type="slidenum">
              <a:rPr lang="en-US" smtClean="0"/>
              <a:t>6</a:t>
            </a:fld>
            <a:endParaRPr lang="en-US"/>
          </a:p>
        </p:txBody>
      </p:sp>
    </p:spTree>
    <p:extLst>
      <p:ext uri="{BB962C8B-B14F-4D97-AF65-F5344CB8AC3E}">
        <p14:creationId xmlns:p14="http://schemas.microsoft.com/office/powerpoint/2010/main" val="870879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1" y="1122364"/>
            <a:ext cx="7772400" cy="2387600"/>
          </a:xfrm>
        </p:spPr>
        <p:txBody>
          <a:bodyPr anchor="b"/>
          <a:lstStyle>
            <a:lvl1pPr algn="ctr">
              <a:defRPr sz="5700"/>
            </a:lvl1pPr>
          </a:lstStyle>
          <a:p>
            <a:r>
              <a:rPr lang="en-US"/>
              <a:t>Click to edit Master title style</a:t>
            </a:r>
            <a:endParaRPr lang="en-US" dirty="0"/>
          </a:p>
        </p:txBody>
      </p:sp>
      <p:sp>
        <p:nvSpPr>
          <p:cNvPr id="3" name="Subtitle 2"/>
          <p:cNvSpPr>
            <a:spLocks noGrp="1"/>
          </p:cNvSpPr>
          <p:nvPr>
            <p:ph type="subTitle" idx="1"/>
          </p:nvPr>
        </p:nvSpPr>
        <p:spPr>
          <a:xfrm>
            <a:off x="1143001" y="3602039"/>
            <a:ext cx="6858000" cy="1655762"/>
          </a:xfrm>
        </p:spPr>
        <p:txBody>
          <a:bodyPr/>
          <a:lstStyle>
            <a:lvl1pPr marL="0" indent="0" algn="ctr">
              <a:buNone/>
              <a:defRPr sz="2300"/>
            </a:lvl1pPr>
            <a:lvl2pPr marL="436496" indent="0" algn="ctr">
              <a:buNone/>
              <a:defRPr sz="1900"/>
            </a:lvl2pPr>
            <a:lvl3pPr marL="872993" indent="0" algn="ctr">
              <a:buNone/>
              <a:defRPr sz="1700"/>
            </a:lvl3pPr>
            <a:lvl4pPr marL="1309489" indent="0" algn="ctr">
              <a:buNone/>
              <a:defRPr sz="1500"/>
            </a:lvl4pPr>
            <a:lvl5pPr marL="1745987" indent="0" algn="ctr">
              <a:buNone/>
              <a:defRPr sz="1500"/>
            </a:lvl5pPr>
            <a:lvl6pPr marL="2182484" indent="0" algn="ctr">
              <a:buNone/>
              <a:defRPr sz="1500"/>
            </a:lvl6pPr>
            <a:lvl7pPr marL="2618980" indent="0" algn="ctr">
              <a:buNone/>
              <a:defRPr sz="1500"/>
            </a:lvl7pPr>
            <a:lvl8pPr marL="3055476" indent="0" algn="ctr">
              <a:buNone/>
              <a:defRPr sz="1500"/>
            </a:lvl8pPr>
            <a:lvl9pPr marL="3491973"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fld id="{096F4166-7FDF-4C68-B3FB-3E5DA9E61DCC}"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AA03152A-71B3-4AC7-B39B-AF9DF596109F}" type="slidenum">
              <a:rPr lang="en-GB" altLang="en-US"/>
              <a:pPr/>
              <a:t>‹#›</a:t>
            </a:fld>
            <a:endParaRPr lang="en-GB" altLang="en-US"/>
          </a:p>
        </p:txBody>
      </p:sp>
    </p:spTree>
    <p:extLst>
      <p:ext uri="{BB962C8B-B14F-4D97-AF65-F5344CB8AC3E}">
        <p14:creationId xmlns:p14="http://schemas.microsoft.com/office/powerpoint/2010/main" val="81927967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FE439448-9FE2-4C77-A620-A924B910A869}"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81B44FF9-8B7F-468C-968E-E676F7D7A430}" type="slidenum">
              <a:rPr lang="en-GB" altLang="en-US"/>
              <a:pPr/>
              <a:t>‹#›</a:t>
            </a:fld>
            <a:endParaRPr lang="en-GB" altLang="en-US"/>
          </a:p>
        </p:txBody>
      </p:sp>
    </p:spTree>
    <p:extLst>
      <p:ext uri="{BB962C8B-B14F-4D97-AF65-F5344CB8AC3E}">
        <p14:creationId xmlns:p14="http://schemas.microsoft.com/office/powerpoint/2010/main" val="1112406026"/>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6"/>
            <a:ext cx="1971676"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2" y="365126"/>
            <a:ext cx="5800725"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3DD083BB-08E0-440F-8DDC-9CFF5C05BC73}"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E4AACF09-18D0-4B50-A541-0FF25DF9F8EA}" type="slidenum">
              <a:rPr lang="en-GB" altLang="en-US"/>
              <a:pPr/>
              <a:t>‹#›</a:t>
            </a:fld>
            <a:endParaRPr lang="en-GB" altLang="en-US"/>
          </a:p>
        </p:txBody>
      </p:sp>
    </p:spTree>
    <p:extLst>
      <p:ext uri="{BB962C8B-B14F-4D97-AF65-F5344CB8AC3E}">
        <p14:creationId xmlns:p14="http://schemas.microsoft.com/office/powerpoint/2010/main" val="3784230088"/>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1" y="1122364"/>
            <a:ext cx="6858000" cy="2387600"/>
          </a:xfrm>
        </p:spPr>
        <p:txBody>
          <a:bodyPr anchor="b"/>
          <a:lstStyle>
            <a:lvl1pPr algn="ctr">
              <a:defRPr sz="4053"/>
            </a:lvl1pPr>
          </a:lstStyle>
          <a:p>
            <a:r>
              <a:rPr lang="en-US"/>
              <a:t>Click to edit Master title style</a:t>
            </a:r>
          </a:p>
        </p:txBody>
      </p:sp>
      <p:sp>
        <p:nvSpPr>
          <p:cNvPr id="3" name="Subtitle 2"/>
          <p:cNvSpPr>
            <a:spLocks noGrp="1"/>
          </p:cNvSpPr>
          <p:nvPr>
            <p:ph type="subTitle" idx="1"/>
          </p:nvPr>
        </p:nvSpPr>
        <p:spPr>
          <a:xfrm>
            <a:off x="1143001" y="3602039"/>
            <a:ext cx="6858000" cy="1655762"/>
          </a:xfrm>
        </p:spPr>
        <p:txBody>
          <a:bodyPr/>
          <a:lstStyle>
            <a:lvl1pPr marL="0" indent="0" algn="ctr">
              <a:buNone/>
              <a:defRPr sz="1622"/>
            </a:lvl1pPr>
            <a:lvl2pPr marL="308816" indent="0" algn="ctr">
              <a:buNone/>
              <a:defRPr sz="1352"/>
            </a:lvl2pPr>
            <a:lvl3pPr marL="617631" indent="0" algn="ctr">
              <a:buNone/>
              <a:defRPr sz="1217"/>
            </a:lvl3pPr>
            <a:lvl4pPr marL="926447" indent="0" algn="ctr">
              <a:buNone/>
              <a:defRPr sz="1080"/>
            </a:lvl4pPr>
            <a:lvl5pPr marL="1235264" indent="0" algn="ctr">
              <a:buNone/>
              <a:defRPr sz="1080"/>
            </a:lvl5pPr>
            <a:lvl6pPr marL="1544079" indent="0" algn="ctr">
              <a:buNone/>
              <a:defRPr sz="1080"/>
            </a:lvl6pPr>
            <a:lvl7pPr marL="1852895" indent="0" algn="ctr">
              <a:buNone/>
              <a:defRPr sz="1080"/>
            </a:lvl7pPr>
            <a:lvl8pPr marL="2161710" indent="0" algn="ctr">
              <a:buNone/>
              <a:defRPr sz="1080"/>
            </a:lvl8pPr>
            <a:lvl9pPr marL="2470526" indent="0" algn="ctr">
              <a:buNone/>
              <a:defRPr sz="1080"/>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fld id="{9DB7125D-C926-46EA-94BF-02955DB02FCD}"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9061C58B-C1A8-46A2-8685-8F9546F531DB}" type="slidenum">
              <a:rPr lang="en-GB" altLang="en-US"/>
              <a:pPr/>
              <a:t>‹#›</a:t>
            </a:fld>
            <a:endParaRPr lang="en-GB" altLang="en-US"/>
          </a:p>
        </p:txBody>
      </p:sp>
    </p:spTree>
    <p:extLst>
      <p:ext uri="{BB962C8B-B14F-4D97-AF65-F5344CB8AC3E}">
        <p14:creationId xmlns:p14="http://schemas.microsoft.com/office/powerpoint/2010/main" val="1487251816"/>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DD410B52-05FE-4EB1-863B-8C4B5F051A60}"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0E3ACAA0-B69F-49DB-B7BA-B584DDFF5AA7}" type="slidenum">
              <a:rPr lang="en-GB" altLang="en-US"/>
              <a:pPr/>
              <a:t>‹#›</a:t>
            </a:fld>
            <a:endParaRPr lang="en-GB" altLang="en-US"/>
          </a:p>
        </p:txBody>
      </p:sp>
    </p:spTree>
    <p:extLst>
      <p:ext uri="{BB962C8B-B14F-4D97-AF65-F5344CB8AC3E}">
        <p14:creationId xmlns:p14="http://schemas.microsoft.com/office/powerpoint/2010/main" val="3678099518"/>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7" y="1709740"/>
            <a:ext cx="7886699" cy="2852738"/>
          </a:xfrm>
        </p:spPr>
        <p:txBody>
          <a:bodyPr anchor="b"/>
          <a:lstStyle>
            <a:lvl1pPr>
              <a:defRPr sz="4053"/>
            </a:lvl1pPr>
          </a:lstStyle>
          <a:p>
            <a:r>
              <a:rPr lang="en-US"/>
              <a:t>Click to edit Master title style</a:t>
            </a:r>
          </a:p>
        </p:txBody>
      </p:sp>
      <p:sp>
        <p:nvSpPr>
          <p:cNvPr id="3" name="Text Placeholder 2"/>
          <p:cNvSpPr>
            <a:spLocks noGrp="1"/>
          </p:cNvSpPr>
          <p:nvPr>
            <p:ph type="body" idx="1"/>
          </p:nvPr>
        </p:nvSpPr>
        <p:spPr>
          <a:xfrm>
            <a:off x="623887" y="4589464"/>
            <a:ext cx="7886699" cy="1500188"/>
          </a:xfrm>
        </p:spPr>
        <p:txBody>
          <a:bodyPr/>
          <a:lstStyle>
            <a:lvl1pPr marL="0" indent="0">
              <a:buNone/>
              <a:defRPr sz="1622">
                <a:solidFill>
                  <a:schemeClr val="tx1">
                    <a:tint val="75000"/>
                  </a:schemeClr>
                </a:solidFill>
              </a:defRPr>
            </a:lvl1pPr>
            <a:lvl2pPr marL="308816" indent="0">
              <a:buNone/>
              <a:defRPr sz="1352">
                <a:solidFill>
                  <a:schemeClr val="tx1">
                    <a:tint val="75000"/>
                  </a:schemeClr>
                </a:solidFill>
              </a:defRPr>
            </a:lvl2pPr>
            <a:lvl3pPr marL="617631" indent="0">
              <a:buNone/>
              <a:defRPr sz="1217">
                <a:solidFill>
                  <a:schemeClr val="tx1">
                    <a:tint val="75000"/>
                  </a:schemeClr>
                </a:solidFill>
              </a:defRPr>
            </a:lvl3pPr>
            <a:lvl4pPr marL="926447" indent="0">
              <a:buNone/>
              <a:defRPr sz="1080">
                <a:solidFill>
                  <a:schemeClr val="tx1">
                    <a:tint val="75000"/>
                  </a:schemeClr>
                </a:solidFill>
              </a:defRPr>
            </a:lvl4pPr>
            <a:lvl5pPr marL="1235264" indent="0">
              <a:buNone/>
              <a:defRPr sz="1080">
                <a:solidFill>
                  <a:schemeClr val="tx1">
                    <a:tint val="75000"/>
                  </a:schemeClr>
                </a:solidFill>
              </a:defRPr>
            </a:lvl5pPr>
            <a:lvl6pPr marL="1544079" indent="0">
              <a:buNone/>
              <a:defRPr sz="1080">
                <a:solidFill>
                  <a:schemeClr val="tx1">
                    <a:tint val="75000"/>
                  </a:schemeClr>
                </a:solidFill>
              </a:defRPr>
            </a:lvl6pPr>
            <a:lvl7pPr marL="1852895" indent="0">
              <a:buNone/>
              <a:defRPr sz="1080">
                <a:solidFill>
                  <a:schemeClr val="tx1">
                    <a:tint val="75000"/>
                  </a:schemeClr>
                </a:solidFill>
              </a:defRPr>
            </a:lvl7pPr>
            <a:lvl8pPr marL="2161710" indent="0">
              <a:buNone/>
              <a:defRPr sz="1080">
                <a:solidFill>
                  <a:schemeClr val="tx1">
                    <a:tint val="75000"/>
                  </a:schemeClr>
                </a:solidFill>
              </a:defRPr>
            </a:lvl8pPr>
            <a:lvl9pPr marL="2470526" indent="0">
              <a:buNone/>
              <a:defRPr sz="10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fld id="{F98B63E5-CD82-471C-A007-49B5C1B555F3}"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25ED9968-00DF-4DB3-80A0-F0EBBEE525AE}" type="slidenum">
              <a:rPr lang="en-GB" altLang="en-US"/>
              <a:pPr/>
              <a:t>‹#›</a:t>
            </a:fld>
            <a:endParaRPr lang="en-GB" altLang="en-US"/>
          </a:p>
        </p:txBody>
      </p:sp>
    </p:spTree>
    <p:extLst>
      <p:ext uri="{BB962C8B-B14F-4D97-AF65-F5344CB8AC3E}">
        <p14:creationId xmlns:p14="http://schemas.microsoft.com/office/powerpoint/2010/main" val="2642787206"/>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1" y="1825624"/>
            <a:ext cx="3886199"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2" y="1825624"/>
            <a:ext cx="3886199"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D4EBF385-AE96-4160-A269-F7A1CCB65F33}"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D338F1CC-2411-45D1-9836-D472984DD3E7}" type="slidenum">
              <a:rPr lang="en-GB" altLang="en-US"/>
              <a:pPr/>
              <a:t>‹#›</a:t>
            </a:fld>
            <a:endParaRPr lang="en-GB" altLang="en-US"/>
          </a:p>
        </p:txBody>
      </p:sp>
    </p:spTree>
    <p:extLst>
      <p:ext uri="{BB962C8B-B14F-4D97-AF65-F5344CB8AC3E}">
        <p14:creationId xmlns:p14="http://schemas.microsoft.com/office/powerpoint/2010/main" val="1634191582"/>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2" y="365126"/>
            <a:ext cx="7886699" cy="1325564"/>
          </a:xfrm>
        </p:spPr>
        <p:txBody>
          <a:bodyPr/>
          <a:lstStyle/>
          <a:p>
            <a:r>
              <a:rPr lang="en-US"/>
              <a:t>Click to edit Master title style</a:t>
            </a:r>
          </a:p>
        </p:txBody>
      </p:sp>
      <p:sp>
        <p:nvSpPr>
          <p:cNvPr id="3" name="Text Placeholder 2"/>
          <p:cNvSpPr>
            <a:spLocks noGrp="1"/>
          </p:cNvSpPr>
          <p:nvPr>
            <p:ph type="body" idx="1"/>
          </p:nvPr>
        </p:nvSpPr>
        <p:spPr>
          <a:xfrm>
            <a:off x="629843" y="1681163"/>
            <a:ext cx="3868340" cy="823913"/>
          </a:xfrm>
        </p:spPr>
        <p:txBody>
          <a:bodyPr anchor="b"/>
          <a:lstStyle>
            <a:lvl1pPr marL="0" indent="0">
              <a:buNone/>
              <a:defRPr sz="1622" b="1"/>
            </a:lvl1pPr>
            <a:lvl2pPr marL="308816" indent="0">
              <a:buNone/>
              <a:defRPr sz="1352" b="1"/>
            </a:lvl2pPr>
            <a:lvl3pPr marL="617631" indent="0">
              <a:buNone/>
              <a:defRPr sz="1217" b="1"/>
            </a:lvl3pPr>
            <a:lvl4pPr marL="926447" indent="0">
              <a:buNone/>
              <a:defRPr sz="1080" b="1"/>
            </a:lvl4pPr>
            <a:lvl5pPr marL="1235264" indent="0">
              <a:buNone/>
              <a:defRPr sz="1080" b="1"/>
            </a:lvl5pPr>
            <a:lvl6pPr marL="1544079" indent="0">
              <a:buNone/>
              <a:defRPr sz="1080" b="1"/>
            </a:lvl6pPr>
            <a:lvl7pPr marL="1852895" indent="0">
              <a:buNone/>
              <a:defRPr sz="1080" b="1"/>
            </a:lvl7pPr>
            <a:lvl8pPr marL="2161710" indent="0">
              <a:buNone/>
              <a:defRPr sz="1080" b="1"/>
            </a:lvl8pPr>
            <a:lvl9pPr marL="2470526" indent="0">
              <a:buNone/>
              <a:defRPr sz="1080" b="1"/>
            </a:lvl9pPr>
          </a:lstStyle>
          <a:p>
            <a:pPr lvl="0"/>
            <a:r>
              <a:rPr lang="en-US"/>
              <a:t>Edit Master text styles</a:t>
            </a:r>
          </a:p>
        </p:txBody>
      </p:sp>
      <p:sp>
        <p:nvSpPr>
          <p:cNvPr id="4" name="Content Placeholder 3"/>
          <p:cNvSpPr>
            <a:spLocks noGrp="1"/>
          </p:cNvSpPr>
          <p:nvPr>
            <p:ph sz="half" idx="2"/>
          </p:nvPr>
        </p:nvSpPr>
        <p:spPr>
          <a:xfrm>
            <a:off x="629843"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1" y="1681163"/>
            <a:ext cx="3887390" cy="823913"/>
          </a:xfrm>
        </p:spPr>
        <p:txBody>
          <a:bodyPr anchor="b"/>
          <a:lstStyle>
            <a:lvl1pPr marL="0" indent="0">
              <a:buNone/>
              <a:defRPr sz="1622" b="1"/>
            </a:lvl1pPr>
            <a:lvl2pPr marL="308816" indent="0">
              <a:buNone/>
              <a:defRPr sz="1352" b="1"/>
            </a:lvl2pPr>
            <a:lvl3pPr marL="617631" indent="0">
              <a:buNone/>
              <a:defRPr sz="1217" b="1"/>
            </a:lvl3pPr>
            <a:lvl4pPr marL="926447" indent="0">
              <a:buNone/>
              <a:defRPr sz="1080" b="1"/>
            </a:lvl4pPr>
            <a:lvl5pPr marL="1235264" indent="0">
              <a:buNone/>
              <a:defRPr sz="1080" b="1"/>
            </a:lvl5pPr>
            <a:lvl6pPr marL="1544079" indent="0">
              <a:buNone/>
              <a:defRPr sz="1080" b="1"/>
            </a:lvl6pPr>
            <a:lvl7pPr marL="1852895" indent="0">
              <a:buNone/>
              <a:defRPr sz="1080" b="1"/>
            </a:lvl7pPr>
            <a:lvl8pPr marL="2161710" indent="0">
              <a:buNone/>
              <a:defRPr sz="1080" b="1"/>
            </a:lvl8pPr>
            <a:lvl9pPr marL="2470526" indent="0">
              <a:buNone/>
              <a:defRPr sz="1080" b="1"/>
            </a:lvl9pPr>
          </a:lstStyle>
          <a:p>
            <a:pPr lvl="0"/>
            <a:r>
              <a:rPr lang="en-US"/>
              <a:t>Edit Master text styles</a:t>
            </a:r>
          </a:p>
        </p:txBody>
      </p:sp>
      <p:sp>
        <p:nvSpPr>
          <p:cNvPr id="6" name="Content Placeholder 5"/>
          <p:cNvSpPr>
            <a:spLocks noGrp="1"/>
          </p:cNvSpPr>
          <p:nvPr>
            <p:ph sz="quarter" idx="4"/>
          </p:nvPr>
        </p:nvSpPr>
        <p:spPr>
          <a:xfrm>
            <a:off x="4629151" y="2505075"/>
            <a:ext cx="388739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fld id="{5BBEB531-35A0-4F6D-A6A5-6D9A642ED61C}" type="datetimeFigureOut">
              <a:rPr lang="en-GB" altLang="en-US"/>
              <a:pPr/>
              <a:t>23/01/2017</a:t>
            </a:fld>
            <a:endParaRPr lang="en-GB" altLang="en-US"/>
          </a:p>
        </p:txBody>
      </p:sp>
      <p:sp>
        <p:nvSpPr>
          <p:cNvPr id="8" name="Footer Placeholder 4"/>
          <p:cNvSpPr>
            <a:spLocks noGrp="1"/>
          </p:cNvSpPr>
          <p:nvPr>
            <p:ph type="ftr" sz="quarter" idx="11"/>
          </p:nvPr>
        </p:nvSpPr>
        <p:spPr/>
        <p:txBody>
          <a:bodyPr/>
          <a:lstStyle>
            <a:lvl1pPr>
              <a:defRPr/>
            </a:lvl1pPr>
          </a:lstStyle>
          <a:p>
            <a:endParaRPr lang="en-GB" altLang="en-US"/>
          </a:p>
        </p:txBody>
      </p:sp>
      <p:sp>
        <p:nvSpPr>
          <p:cNvPr id="9" name="Slide Number Placeholder 5"/>
          <p:cNvSpPr>
            <a:spLocks noGrp="1"/>
          </p:cNvSpPr>
          <p:nvPr>
            <p:ph type="sldNum" sz="quarter" idx="12"/>
          </p:nvPr>
        </p:nvSpPr>
        <p:spPr/>
        <p:txBody>
          <a:bodyPr/>
          <a:lstStyle>
            <a:lvl1pPr>
              <a:defRPr/>
            </a:lvl1pPr>
          </a:lstStyle>
          <a:p>
            <a:fld id="{4601994F-B8EA-4F92-AEA5-9815CD819DE1}" type="slidenum">
              <a:rPr lang="en-GB" altLang="en-US"/>
              <a:pPr/>
              <a:t>‹#›</a:t>
            </a:fld>
            <a:endParaRPr lang="en-GB" altLang="en-US"/>
          </a:p>
        </p:txBody>
      </p:sp>
    </p:spTree>
    <p:extLst>
      <p:ext uri="{BB962C8B-B14F-4D97-AF65-F5344CB8AC3E}">
        <p14:creationId xmlns:p14="http://schemas.microsoft.com/office/powerpoint/2010/main" val="1384808055"/>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2EFA0F30-8FA2-4336-B4F9-5A48CE2AA2D8}" type="datetimeFigureOut">
              <a:rPr lang="en-GB" altLang="en-US"/>
              <a:pPr/>
              <a:t>23/01/2017</a:t>
            </a:fld>
            <a:endParaRPr lang="en-GB" altLang="en-US"/>
          </a:p>
        </p:txBody>
      </p:sp>
      <p:sp>
        <p:nvSpPr>
          <p:cNvPr id="4" name="Footer Placeholder 4"/>
          <p:cNvSpPr>
            <a:spLocks noGrp="1"/>
          </p:cNvSpPr>
          <p:nvPr>
            <p:ph type="ftr" sz="quarter" idx="11"/>
          </p:nvPr>
        </p:nvSpPr>
        <p:spPr/>
        <p:txBody>
          <a:bodyPr/>
          <a:lstStyle>
            <a:lvl1pPr>
              <a:defRPr/>
            </a:lvl1pPr>
          </a:lstStyle>
          <a:p>
            <a:endParaRPr lang="en-GB" altLang="en-US"/>
          </a:p>
        </p:txBody>
      </p:sp>
      <p:sp>
        <p:nvSpPr>
          <p:cNvPr id="5" name="Slide Number Placeholder 5"/>
          <p:cNvSpPr>
            <a:spLocks noGrp="1"/>
          </p:cNvSpPr>
          <p:nvPr>
            <p:ph type="sldNum" sz="quarter" idx="12"/>
          </p:nvPr>
        </p:nvSpPr>
        <p:spPr/>
        <p:txBody>
          <a:bodyPr/>
          <a:lstStyle>
            <a:lvl1pPr>
              <a:defRPr/>
            </a:lvl1pPr>
          </a:lstStyle>
          <a:p>
            <a:fld id="{72CC6D2E-2C43-43F3-BCA2-8AE75352F0C9}" type="slidenum">
              <a:rPr lang="en-GB" altLang="en-US"/>
              <a:pPr/>
              <a:t>‹#›</a:t>
            </a:fld>
            <a:endParaRPr lang="en-GB" altLang="en-US"/>
          </a:p>
        </p:txBody>
      </p:sp>
    </p:spTree>
    <p:extLst>
      <p:ext uri="{BB962C8B-B14F-4D97-AF65-F5344CB8AC3E}">
        <p14:creationId xmlns:p14="http://schemas.microsoft.com/office/powerpoint/2010/main" val="3025996005"/>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C32F3F2F-8F0E-4A42-BB81-88CC00B39934}" type="datetimeFigureOut">
              <a:rPr lang="en-GB" altLang="en-US"/>
              <a:pPr/>
              <a:t>23/01/2017</a:t>
            </a:fld>
            <a:endParaRPr lang="en-GB" altLang="en-US"/>
          </a:p>
        </p:txBody>
      </p:sp>
      <p:sp>
        <p:nvSpPr>
          <p:cNvPr id="3" name="Footer Placeholder 4"/>
          <p:cNvSpPr>
            <a:spLocks noGrp="1"/>
          </p:cNvSpPr>
          <p:nvPr>
            <p:ph type="ftr" sz="quarter" idx="11"/>
          </p:nvPr>
        </p:nvSpPr>
        <p:spPr/>
        <p:txBody>
          <a:bodyPr/>
          <a:lstStyle>
            <a:lvl1pPr>
              <a:defRPr/>
            </a:lvl1pPr>
          </a:lstStyle>
          <a:p>
            <a:endParaRPr lang="en-GB" altLang="en-US"/>
          </a:p>
        </p:txBody>
      </p:sp>
      <p:sp>
        <p:nvSpPr>
          <p:cNvPr id="4" name="Slide Number Placeholder 5"/>
          <p:cNvSpPr>
            <a:spLocks noGrp="1"/>
          </p:cNvSpPr>
          <p:nvPr>
            <p:ph type="sldNum" sz="quarter" idx="12"/>
          </p:nvPr>
        </p:nvSpPr>
        <p:spPr/>
        <p:txBody>
          <a:bodyPr/>
          <a:lstStyle>
            <a:lvl1pPr>
              <a:defRPr/>
            </a:lvl1pPr>
          </a:lstStyle>
          <a:p>
            <a:fld id="{B1D12990-30BD-4E8D-8820-21BC486ADAE1}" type="slidenum">
              <a:rPr lang="en-GB" altLang="en-US"/>
              <a:pPr/>
              <a:t>‹#›</a:t>
            </a:fld>
            <a:endParaRPr lang="en-GB" altLang="en-US"/>
          </a:p>
        </p:txBody>
      </p:sp>
    </p:spTree>
    <p:extLst>
      <p:ext uri="{BB962C8B-B14F-4D97-AF65-F5344CB8AC3E}">
        <p14:creationId xmlns:p14="http://schemas.microsoft.com/office/powerpoint/2010/main" val="3033838931"/>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162"/>
            </a:lvl1pPr>
          </a:lstStyle>
          <a:p>
            <a:r>
              <a:rPr lang="en-US"/>
              <a:t>Click to edit Master title style</a:t>
            </a:r>
          </a:p>
        </p:txBody>
      </p:sp>
      <p:sp>
        <p:nvSpPr>
          <p:cNvPr id="3" name="Content Placeholder 2"/>
          <p:cNvSpPr>
            <a:spLocks noGrp="1"/>
          </p:cNvSpPr>
          <p:nvPr>
            <p:ph idx="1"/>
          </p:nvPr>
        </p:nvSpPr>
        <p:spPr>
          <a:xfrm>
            <a:off x="3887393" y="987427"/>
            <a:ext cx="4629149" cy="4873625"/>
          </a:xfrm>
        </p:spPr>
        <p:txBody>
          <a:bodyPr/>
          <a:lstStyle>
            <a:lvl1pPr>
              <a:defRPr sz="2162"/>
            </a:lvl1pPr>
            <a:lvl2pPr>
              <a:defRPr sz="1892"/>
            </a:lvl2pPr>
            <a:lvl3pPr>
              <a:defRPr sz="1622"/>
            </a:lvl3pPr>
            <a:lvl4pPr>
              <a:defRPr sz="1352"/>
            </a:lvl4pPr>
            <a:lvl5pPr>
              <a:defRPr sz="1352"/>
            </a:lvl5pPr>
            <a:lvl6pPr>
              <a:defRPr sz="1352"/>
            </a:lvl6pPr>
            <a:lvl7pPr>
              <a:defRPr sz="1352"/>
            </a:lvl7pPr>
            <a:lvl8pPr>
              <a:defRPr sz="1352"/>
            </a:lvl8pPr>
            <a:lvl9pPr>
              <a:defRPr sz="1352"/>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1"/>
            <a:ext cx="2949178" cy="3811589"/>
          </a:xfrm>
        </p:spPr>
        <p:txBody>
          <a:bodyPr/>
          <a:lstStyle>
            <a:lvl1pPr marL="0" indent="0">
              <a:buNone/>
              <a:defRPr sz="1080"/>
            </a:lvl1pPr>
            <a:lvl2pPr marL="308816" indent="0">
              <a:buNone/>
              <a:defRPr sz="945"/>
            </a:lvl2pPr>
            <a:lvl3pPr marL="617631" indent="0">
              <a:buNone/>
              <a:defRPr sz="810"/>
            </a:lvl3pPr>
            <a:lvl4pPr marL="926447" indent="0">
              <a:buNone/>
              <a:defRPr sz="675"/>
            </a:lvl4pPr>
            <a:lvl5pPr marL="1235264" indent="0">
              <a:buNone/>
              <a:defRPr sz="675"/>
            </a:lvl5pPr>
            <a:lvl6pPr marL="1544079" indent="0">
              <a:buNone/>
              <a:defRPr sz="675"/>
            </a:lvl6pPr>
            <a:lvl7pPr marL="1852895" indent="0">
              <a:buNone/>
              <a:defRPr sz="675"/>
            </a:lvl7pPr>
            <a:lvl8pPr marL="2161710" indent="0">
              <a:buNone/>
              <a:defRPr sz="675"/>
            </a:lvl8pPr>
            <a:lvl9pPr marL="2470526" indent="0">
              <a:buNone/>
              <a:defRPr sz="675"/>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fld id="{FF52680B-4CCE-4994-9F7F-2F8E711FBF09}"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A3925FEE-2F2F-413A-85BF-FC93BFC43812}" type="slidenum">
              <a:rPr lang="en-GB" altLang="en-US"/>
              <a:pPr/>
              <a:t>‹#›</a:t>
            </a:fld>
            <a:endParaRPr lang="en-GB" altLang="en-US"/>
          </a:p>
        </p:txBody>
      </p:sp>
    </p:spTree>
    <p:extLst>
      <p:ext uri="{BB962C8B-B14F-4D97-AF65-F5344CB8AC3E}">
        <p14:creationId xmlns:p14="http://schemas.microsoft.com/office/powerpoint/2010/main" val="251116996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2E4A0D36-9D16-4353-8CE2-3C547E32C2AE}"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F2306892-3C2D-4B2F-8FAC-99FD5D10C926}" type="slidenum">
              <a:rPr lang="en-GB" altLang="en-US"/>
              <a:pPr/>
              <a:t>‹#›</a:t>
            </a:fld>
            <a:endParaRPr lang="en-GB" altLang="en-US"/>
          </a:p>
        </p:txBody>
      </p:sp>
    </p:spTree>
    <p:extLst>
      <p:ext uri="{BB962C8B-B14F-4D97-AF65-F5344CB8AC3E}">
        <p14:creationId xmlns:p14="http://schemas.microsoft.com/office/powerpoint/2010/main" val="1518560466"/>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162"/>
            </a:lvl1pPr>
          </a:lstStyle>
          <a:p>
            <a:r>
              <a:rPr lang="en-US"/>
              <a:t>Click to edit Master title style</a:t>
            </a:r>
          </a:p>
        </p:txBody>
      </p:sp>
      <p:sp>
        <p:nvSpPr>
          <p:cNvPr id="3" name="Picture Placeholder 2"/>
          <p:cNvSpPr>
            <a:spLocks noGrp="1"/>
          </p:cNvSpPr>
          <p:nvPr>
            <p:ph type="pic" idx="1"/>
          </p:nvPr>
        </p:nvSpPr>
        <p:spPr>
          <a:xfrm>
            <a:off x="3887393" y="987427"/>
            <a:ext cx="4629149" cy="4873625"/>
          </a:xfrm>
        </p:spPr>
        <p:txBody>
          <a:bodyPr/>
          <a:lstStyle>
            <a:lvl1pPr marL="0" indent="0">
              <a:buNone/>
              <a:defRPr sz="2162"/>
            </a:lvl1pPr>
            <a:lvl2pPr marL="308816" indent="0">
              <a:buNone/>
              <a:defRPr sz="1892"/>
            </a:lvl2pPr>
            <a:lvl3pPr marL="617631" indent="0">
              <a:buNone/>
              <a:defRPr sz="1622"/>
            </a:lvl3pPr>
            <a:lvl4pPr marL="926447" indent="0">
              <a:buNone/>
              <a:defRPr sz="1352"/>
            </a:lvl4pPr>
            <a:lvl5pPr marL="1235264" indent="0">
              <a:buNone/>
              <a:defRPr sz="1352"/>
            </a:lvl5pPr>
            <a:lvl6pPr marL="1544079" indent="0">
              <a:buNone/>
              <a:defRPr sz="1352"/>
            </a:lvl6pPr>
            <a:lvl7pPr marL="1852895" indent="0">
              <a:buNone/>
              <a:defRPr sz="1352"/>
            </a:lvl7pPr>
            <a:lvl8pPr marL="2161710" indent="0">
              <a:buNone/>
              <a:defRPr sz="1352"/>
            </a:lvl8pPr>
            <a:lvl9pPr marL="2470526" indent="0">
              <a:buNone/>
              <a:defRPr sz="1352"/>
            </a:lvl9pPr>
          </a:lstStyle>
          <a:p>
            <a:pPr lvl="0"/>
            <a:endParaRPr lang="en-US" noProof="0"/>
          </a:p>
        </p:txBody>
      </p:sp>
      <p:sp>
        <p:nvSpPr>
          <p:cNvPr id="4" name="Text Placeholder 3"/>
          <p:cNvSpPr>
            <a:spLocks noGrp="1"/>
          </p:cNvSpPr>
          <p:nvPr>
            <p:ph type="body" sz="half" idx="2"/>
          </p:nvPr>
        </p:nvSpPr>
        <p:spPr>
          <a:xfrm>
            <a:off x="629841" y="2057401"/>
            <a:ext cx="2949178" cy="3811589"/>
          </a:xfrm>
        </p:spPr>
        <p:txBody>
          <a:bodyPr/>
          <a:lstStyle>
            <a:lvl1pPr marL="0" indent="0">
              <a:buNone/>
              <a:defRPr sz="1080"/>
            </a:lvl1pPr>
            <a:lvl2pPr marL="308816" indent="0">
              <a:buNone/>
              <a:defRPr sz="945"/>
            </a:lvl2pPr>
            <a:lvl3pPr marL="617631" indent="0">
              <a:buNone/>
              <a:defRPr sz="810"/>
            </a:lvl3pPr>
            <a:lvl4pPr marL="926447" indent="0">
              <a:buNone/>
              <a:defRPr sz="675"/>
            </a:lvl4pPr>
            <a:lvl5pPr marL="1235264" indent="0">
              <a:buNone/>
              <a:defRPr sz="675"/>
            </a:lvl5pPr>
            <a:lvl6pPr marL="1544079" indent="0">
              <a:buNone/>
              <a:defRPr sz="675"/>
            </a:lvl6pPr>
            <a:lvl7pPr marL="1852895" indent="0">
              <a:buNone/>
              <a:defRPr sz="675"/>
            </a:lvl7pPr>
            <a:lvl8pPr marL="2161710" indent="0">
              <a:buNone/>
              <a:defRPr sz="675"/>
            </a:lvl8pPr>
            <a:lvl9pPr marL="2470526" indent="0">
              <a:buNone/>
              <a:defRPr sz="675"/>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fld id="{CDB7B76C-FCC6-40E0-8165-2BC9030D0D37}"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58789D05-48C0-4B9A-BDC1-1496F9DA92B8}" type="slidenum">
              <a:rPr lang="en-GB" altLang="en-US"/>
              <a:pPr/>
              <a:t>‹#›</a:t>
            </a:fld>
            <a:endParaRPr lang="en-GB" altLang="en-US"/>
          </a:p>
        </p:txBody>
      </p:sp>
    </p:spTree>
    <p:extLst>
      <p:ext uri="{BB962C8B-B14F-4D97-AF65-F5344CB8AC3E}">
        <p14:creationId xmlns:p14="http://schemas.microsoft.com/office/powerpoint/2010/main" val="3491620416"/>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50544335-7611-4255-AD9D-B0E6209BF2B6}"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54EA2B3E-85BD-4516-9CCC-8C17D5562786}" type="slidenum">
              <a:rPr lang="en-GB" altLang="en-US"/>
              <a:pPr/>
              <a:t>‹#›</a:t>
            </a:fld>
            <a:endParaRPr lang="en-GB" altLang="en-US"/>
          </a:p>
        </p:txBody>
      </p:sp>
    </p:spTree>
    <p:extLst>
      <p:ext uri="{BB962C8B-B14F-4D97-AF65-F5344CB8AC3E}">
        <p14:creationId xmlns:p14="http://schemas.microsoft.com/office/powerpoint/2010/main" val="3755796990"/>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6"/>
            <a:ext cx="1971676"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6"/>
            <a:ext cx="5800725"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79E91DDB-5AE0-4F5B-BCF0-34E3AF2B28B7}"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29480009-F324-46DF-9AF1-58B5E3E821C2}" type="slidenum">
              <a:rPr lang="en-GB" altLang="en-US"/>
              <a:pPr/>
              <a:t>‹#›</a:t>
            </a:fld>
            <a:endParaRPr lang="en-GB" altLang="en-US"/>
          </a:p>
        </p:txBody>
      </p:sp>
    </p:spTree>
    <p:extLst>
      <p:ext uri="{BB962C8B-B14F-4D97-AF65-F5344CB8AC3E}">
        <p14:creationId xmlns:p14="http://schemas.microsoft.com/office/powerpoint/2010/main" val="2444558087"/>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9" y="1709740"/>
            <a:ext cx="7886699" cy="2852738"/>
          </a:xfrm>
        </p:spPr>
        <p:txBody>
          <a:bodyPr anchor="b"/>
          <a:lstStyle>
            <a:lvl1pPr>
              <a:defRPr sz="5700"/>
            </a:lvl1pPr>
          </a:lstStyle>
          <a:p>
            <a:r>
              <a:rPr lang="en-US"/>
              <a:t>Click to edit Master title style</a:t>
            </a:r>
            <a:endParaRPr lang="en-US" dirty="0"/>
          </a:p>
        </p:txBody>
      </p:sp>
      <p:sp>
        <p:nvSpPr>
          <p:cNvPr id="3" name="Text Placeholder 2"/>
          <p:cNvSpPr>
            <a:spLocks noGrp="1"/>
          </p:cNvSpPr>
          <p:nvPr>
            <p:ph type="body" idx="1"/>
          </p:nvPr>
        </p:nvSpPr>
        <p:spPr>
          <a:xfrm>
            <a:off x="623889" y="4589465"/>
            <a:ext cx="7886699" cy="1500188"/>
          </a:xfrm>
        </p:spPr>
        <p:txBody>
          <a:bodyPr/>
          <a:lstStyle>
            <a:lvl1pPr marL="0" indent="0">
              <a:buNone/>
              <a:defRPr sz="2300">
                <a:solidFill>
                  <a:schemeClr val="tx1"/>
                </a:solidFill>
              </a:defRPr>
            </a:lvl1pPr>
            <a:lvl2pPr marL="436496" indent="0">
              <a:buNone/>
              <a:defRPr sz="1900">
                <a:solidFill>
                  <a:schemeClr val="tx1">
                    <a:tint val="75000"/>
                  </a:schemeClr>
                </a:solidFill>
              </a:defRPr>
            </a:lvl2pPr>
            <a:lvl3pPr marL="872993" indent="0">
              <a:buNone/>
              <a:defRPr sz="1700">
                <a:solidFill>
                  <a:schemeClr val="tx1">
                    <a:tint val="75000"/>
                  </a:schemeClr>
                </a:solidFill>
              </a:defRPr>
            </a:lvl3pPr>
            <a:lvl4pPr marL="1309489" indent="0">
              <a:buNone/>
              <a:defRPr sz="1500">
                <a:solidFill>
                  <a:schemeClr val="tx1">
                    <a:tint val="75000"/>
                  </a:schemeClr>
                </a:solidFill>
              </a:defRPr>
            </a:lvl4pPr>
            <a:lvl5pPr marL="1745987" indent="0">
              <a:buNone/>
              <a:defRPr sz="1500">
                <a:solidFill>
                  <a:schemeClr val="tx1">
                    <a:tint val="75000"/>
                  </a:schemeClr>
                </a:solidFill>
              </a:defRPr>
            </a:lvl5pPr>
            <a:lvl6pPr marL="2182484" indent="0">
              <a:buNone/>
              <a:defRPr sz="1500">
                <a:solidFill>
                  <a:schemeClr val="tx1">
                    <a:tint val="75000"/>
                  </a:schemeClr>
                </a:solidFill>
              </a:defRPr>
            </a:lvl6pPr>
            <a:lvl7pPr marL="2618980" indent="0">
              <a:buNone/>
              <a:defRPr sz="1500">
                <a:solidFill>
                  <a:schemeClr val="tx1">
                    <a:tint val="75000"/>
                  </a:schemeClr>
                </a:solidFill>
              </a:defRPr>
            </a:lvl7pPr>
            <a:lvl8pPr marL="3055476" indent="0">
              <a:buNone/>
              <a:defRPr sz="1500">
                <a:solidFill>
                  <a:schemeClr val="tx1">
                    <a:tint val="75000"/>
                  </a:schemeClr>
                </a:solidFill>
              </a:defRPr>
            </a:lvl8pPr>
            <a:lvl9pPr marL="3491973" indent="0">
              <a:buNone/>
              <a:defRPr sz="15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FE87E62F-5635-402D-8F4A-9C391F5CB7C6}"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7B134B8A-5712-46CB-A226-37F09E21F225}" type="slidenum">
              <a:rPr lang="en-GB" altLang="en-US"/>
              <a:pPr/>
              <a:t>‹#›</a:t>
            </a:fld>
            <a:endParaRPr lang="en-GB" altLang="en-US"/>
          </a:p>
        </p:txBody>
      </p:sp>
    </p:spTree>
    <p:extLst>
      <p:ext uri="{BB962C8B-B14F-4D97-AF65-F5344CB8AC3E}">
        <p14:creationId xmlns:p14="http://schemas.microsoft.com/office/powerpoint/2010/main" val="331843347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1" y="1825624"/>
            <a:ext cx="388619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2" y="1825624"/>
            <a:ext cx="388619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fld id="{3E5DF789-0850-47DB-9785-6BA784C8E9EF}"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36944985-A42D-49DF-99BC-C44AF948D7EB}" type="slidenum">
              <a:rPr lang="en-GB" altLang="en-US"/>
              <a:pPr/>
              <a:t>‹#›</a:t>
            </a:fld>
            <a:endParaRPr lang="en-GB" altLang="en-US"/>
          </a:p>
        </p:txBody>
      </p:sp>
    </p:spTree>
    <p:extLst>
      <p:ext uri="{BB962C8B-B14F-4D97-AF65-F5344CB8AC3E}">
        <p14:creationId xmlns:p14="http://schemas.microsoft.com/office/powerpoint/2010/main" val="1997164795"/>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2" y="365128"/>
            <a:ext cx="7886699" cy="1325564"/>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3" y="1681163"/>
            <a:ext cx="3868340" cy="823913"/>
          </a:xfrm>
        </p:spPr>
        <p:txBody>
          <a:bodyPr anchor="b"/>
          <a:lstStyle>
            <a:lvl1pPr marL="0" indent="0">
              <a:buNone/>
              <a:defRPr sz="2300" b="1"/>
            </a:lvl1pPr>
            <a:lvl2pPr marL="436496" indent="0">
              <a:buNone/>
              <a:defRPr sz="1900" b="1"/>
            </a:lvl2pPr>
            <a:lvl3pPr marL="872993" indent="0">
              <a:buNone/>
              <a:defRPr sz="1700" b="1"/>
            </a:lvl3pPr>
            <a:lvl4pPr marL="1309489" indent="0">
              <a:buNone/>
              <a:defRPr sz="1500" b="1"/>
            </a:lvl4pPr>
            <a:lvl5pPr marL="1745987" indent="0">
              <a:buNone/>
              <a:defRPr sz="1500" b="1"/>
            </a:lvl5pPr>
            <a:lvl6pPr marL="2182484" indent="0">
              <a:buNone/>
              <a:defRPr sz="1500" b="1"/>
            </a:lvl6pPr>
            <a:lvl7pPr marL="2618980" indent="0">
              <a:buNone/>
              <a:defRPr sz="1500" b="1"/>
            </a:lvl7pPr>
            <a:lvl8pPr marL="3055476" indent="0">
              <a:buNone/>
              <a:defRPr sz="1500" b="1"/>
            </a:lvl8pPr>
            <a:lvl9pPr marL="3491973" indent="0">
              <a:buNone/>
              <a:defRPr sz="1500" b="1"/>
            </a:lvl9pPr>
          </a:lstStyle>
          <a:p>
            <a:pPr lvl="0"/>
            <a:r>
              <a:rPr lang="en-US"/>
              <a:t>Click to edit Master text styles</a:t>
            </a:r>
          </a:p>
        </p:txBody>
      </p:sp>
      <p:sp>
        <p:nvSpPr>
          <p:cNvPr id="4" name="Content Placeholder 3"/>
          <p:cNvSpPr>
            <a:spLocks noGrp="1"/>
          </p:cNvSpPr>
          <p:nvPr>
            <p:ph sz="half" idx="2"/>
          </p:nvPr>
        </p:nvSpPr>
        <p:spPr>
          <a:xfrm>
            <a:off x="629843"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681163"/>
            <a:ext cx="3887390" cy="823913"/>
          </a:xfrm>
        </p:spPr>
        <p:txBody>
          <a:bodyPr anchor="b"/>
          <a:lstStyle>
            <a:lvl1pPr marL="0" indent="0">
              <a:buNone/>
              <a:defRPr sz="2300" b="1"/>
            </a:lvl1pPr>
            <a:lvl2pPr marL="436496" indent="0">
              <a:buNone/>
              <a:defRPr sz="1900" b="1"/>
            </a:lvl2pPr>
            <a:lvl3pPr marL="872993" indent="0">
              <a:buNone/>
              <a:defRPr sz="1700" b="1"/>
            </a:lvl3pPr>
            <a:lvl4pPr marL="1309489" indent="0">
              <a:buNone/>
              <a:defRPr sz="1500" b="1"/>
            </a:lvl4pPr>
            <a:lvl5pPr marL="1745987" indent="0">
              <a:buNone/>
              <a:defRPr sz="1500" b="1"/>
            </a:lvl5pPr>
            <a:lvl6pPr marL="2182484" indent="0">
              <a:buNone/>
              <a:defRPr sz="1500" b="1"/>
            </a:lvl6pPr>
            <a:lvl7pPr marL="2618980" indent="0">
              <a:buNone/>
              <a:defRPr sz="1500" b="1"/>
            </a:lvl7pPr>
            <a:lvl8pPr marL="3055476" indent="0">
              <a:buNone/>
              <a:defRPr sz="1500" b="1"/>
            </a:lvl8pPr>
            <a:lvl9pPr marL="3491973" indent="0">
              <a:buNone/>
              <a:defRPr sz="1500" b="1"/>
            </a:lvl9pPr>
          </a:lstStyle>
          <a:p>
            <a:pPr lvl="0"/>
            <a:r>
              <a:rPr lang="en-US"/>
              <a:t>Click to edit Master text styles</a:t>
            </a:r>
          </a:p>
        </p:txBody>
      </p:sp>
      <p:sp>
        <p:nvSpPr>
          <p:cNvPr id="6" name="Content Placeholder 5"/>
          <p:cNvSpPr>
            <a:spLocks noGrp="1"/>
          </p:cNvSpPr>
          <p:nvPr>
            <p:ph sz="quarter" idx="4"/>
          </p:nvPr>
        </p:nvSpPr>
        <p:spPr>
          <a:xfrm>
            <a:off x="4629151" y="2505075"/>
            <a:ext cx="388739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fld id="{F8ACBAEF-E581-4B44-BBAC-967359B9AA85}" type="datetimeFigureOut">
              <a:rPr lang="en-GB" altLang="en-US"/>
              <a:pPr/>
              <a:t>23/01/2017</a:t>
            </a:fld>
            <a:endParaRPr lang="en-GB" altLang="en-US"/>
          </a:p>
        </p:txBody>
      </p:sp>
      <p:sp>
        <p:nvSpPr>
          <p:cNvPr id="8" name="Footer Placeholder 4"/>
          <p:cNvSpPr>
            <a:spLocks noGrp="1"/>
          </p:cNvSpPr>
          <p:nvPr>
            <p:ph type="ftr" sz="quarter" idx="11"/>
          </p:nvPr>
        </p:nvSpPr>
        <p:spPr/>
        <p:txBody>
          <a:bodyPr/>
          <a:lstStyle>
            <a:lvl1pPr>
              <a:defRPr/>
            </a:lvl1pPr>
          </a:lstStyle>
          <a:p>
            <a:endParaRPr lang="en-GB" altLang="en-US"/>
          </a:p>
        </p:txBody>
      </p:sp>
      <p:sp>
        <p:nvSpPr>
          <p:cNvPr id="9" name="Slide Number Placeholder 5"/>
          <p:cNvSpPr>
            <a:spLocks noGrp="1"/>
          </p:cNvSpPr>
          <p:nvPr>
            <p:ph type="sldNum" sz="quarter" idx="12"/>
          </p:nvPr>
        </p:nvSpPr>
        <p:spPr/>
        <p:txBody>
          <a:bodyPr/>
          <a:lstStyle>
            <a:lvl1pPr>
              <a:defRPr/>
            </a:lvl1pPr>
          </a:lstStyle>
          <a:p>
            <a:fld id="{5C748A64-109B-4C99-98B0-3CB33723F8C5}" type="slidenum">
              <a:rPr lang="en-GB" altLang="en-US"/>
              <a:pPr/>
              <a:t>‹#›</a:t>
            </a:fld>
            <a:endParaRPr lang="en-GB" altLang="en-US"/>
          </a:p>
        </p:txBody>
      </p:sp>
    </p:spTree>
    <p:extLst>
      <p:ext uri="{BB962C8B-B14F-4D97-AF65-F5344CB8AC3E}">
        <p14:creationId xmlns:p14="http://schemas.microsoft.com/office/powerpoint/2010/main" val="3947163880"/>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fld id="{091DDE77-62E1-475D-A65E-9F82617B3FDB}" type="datetimeFigureOut">
              <a:rPr lang="en-GB" altLang="en-US"/>
              <a:pPr/>
              <a:t>23/01/2017</a:t>
            </a:fld>
            <a:endParaRPr lang="en-GB" altLang="en-US"/>
          </a:p>
        </p:txBody>
      </p:sp>
      <p:sp>
        <p:nvSpPr>
          <p:cNvPr id="4" name="Footer Placeholder 4"/>
          <p:cNvSpPr>
            <a:spLocks noGrp="1"/>
          </p:cNvSpPr>
          <p:nvPr>
            <p:ph type="ftr" sz="quarter" idx="11"/>
          </p:nvPr>
        </p:nvSpPr>
        <p:spPr/>
        <p:txBody>
          <a:bodyPr/>
          <a:lstStyle>
            <a:lvl1pPr>
              <a:defRPr/>
            </a:lvl1pPr>
          </a:lstStyle>
          <a:p>
            <a:endParaRPr lang="en-GB" altLang="en-US"/>
          </a:p>
        </p:txBody>
      </p:sp>
      <p:sp>
        <p:nvSpPr>
          <p:cNvPr id="5" name="Slide Number Placeholder 5"/>
          <p:cNvSpPr>
            <a:spLocks noGrp="1"/>
          </p:cNvSpPr>
          <p:nvPr>
            <p:ph type="sldNum" sz="quarter" idx="12"/>
          </p:nvPr>
        </p:nvSpPr>
        <p:spPr/>
        <p:txBody>
          <a:bodyPr/>
          <a:lstStyle>
            <a:lvl1pPr>
              <a:defRPr/>
            </a:lvl1pPr>
          </a:lstStyle>
          <a:p>
            <a:fld id="{F2BB2396-8412-4596-81F2-E3473DFEE15A}" type="slidenum">
              <a:rPr lang="en-GB" altLang="en-US"/>
              <a:pPr/>
              <a:t>‹#›</a:t>
            </a:fld>
            <a:endParaRPr lang="en-GB" altLang="en-US"/>
          </a:p>
        </p:txBody>
      </p:sp>
    </p:spTree>
    <p:extLst>
      <p:ext uri="{BB962C8B-B14F-4D97-AF65-F5344CB8AC3E}">
        <p14:creationId xmlns:p14="http://schemas.microsoft.com/office/powerpoint/2010/main" val="331216146"/>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6F664A08-7E4E-4E36-A8BF-81AC13E4E7AC}" type="datetimeFigureOut">
              <a:rPr lang="en-GB" altLang="en-US"/>
              <a:pPr/>
              <a:t>23/01/2017</a:t>
            </a:fld>
            <a:endParaRPr lang="en-GB" altLang="en-US"/>
          </a:p>
        </p:txBody>
      </p:sp>
      <p:sp>
        <p:nvSpPr>
          <p:cNvPr id="3" name="Footer Placeholder 4"/>
          <p:cNvSpPr>
            <a:spLocks noGrp="1"/>
          </p:cNvSpPr>
          <p:nvPr>
            <p:ph type="ftr" sz="quarter" idx="11"/>
          </p:nvPr>
        </p:nvSpPr>
        <p:spPr/>
        <p:txBody>
          <a:bodyPr/>
          <a:lstStyle>
            <a:lvl1pPr>
              <a:defRPr/>
            </a:lvl1pPr>
          </a:lstStyle>
          <a:p>
            <a:endParaRPr lang="en-GB" altLang="en-US"/>
          </a:p>
        </p:txBody>
      </p:sp>
      <p:sp>
        <p:nvSpPr>
          <p:cNvPr id="4" name="Slide Number Placeholder 5"/>
          <p:cNvSpPr>
            <a:spLocks noGrp="1"/>
          </p:cNvSpPr>
          <p:nvPr>
            <p:ph type="sldNum" sz="quarter" idx="12"/>
          </p:nvPr>
        </p:nvSpPr>
        <p:spPr/>
        <p:txBody>
          <a:bodyPr/>
          <a:lstStyle>
            <a:lvl1pPr>
              <a:defRPr/>
            </a:lvl1pPr>
          </a:lstStyle>
          <a:p>
            <a:fld id="{55411BB1-51B9-4C9A-93F5-A3569D0A680B}" type="slidenum">
              <a:rPr lang="en-GB" altLang="en-US"/>
              <a:pPr/>
              <a:t>‹#›</a:t>
            </a:fld>
            <a:endParaRPr lang="en-GB" altLang="en-US"/>
          </a:p>
        </p:txBody>
      </p:sp>
    </p:spTree>
    <p:extLst>
      <p:ext uri="{BB962C8B-B14F-4D97-AF65-F5344CB8AC3E}">
        <p14:creationId xmlns:p14="http://schemas.microsoft.com/office/powerpoint/2010/main" val="353423343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100"/>
            </a:lvl1pPr>
          </a:lstStyle>
          <a:p>
            <a:r>
              <a:rPr lang="en-US"/>
              <a:t>Click to edit Master title style</a:t>
            </a:r>
            <a:endParaRPr lang="en-US" dirty="0"/>
          </a:p>
        </p:txBody>
      </p:sp>
      <p:sp>
        <p:nvSpPr>
          <p:cNvPr id="3" name="Content Placeholder 2"/>
          <p:cNvSpPr>
            <a:spLocks noGrp="1"/>
          </p:cNvSpPr>
          <p:nvPr>
            <p:ph idx="1"/>
          </p:nvPr>
        </p:nvSpPr>
        <p:spPr>
          <a:xfrm>
            <a:off x="3887393" y="987428"/>
            <a:ext cx="4629149" cy="4873625"/>
          </a:xfrm>
        </p:spPr>
        <p:txBody>
          <a:bodyPr/>
          <a:lstStyle>
            <a:lvl1pPr>
              <a:defRPr sz="3100"/>
            </a:lvl1pPr>
            <a:lvl2pPr>
              <a:defRPr sz="2700"/>
            </a:lvl2pPr>
            <a:lvl3pPr>
              <a:defRPr sz="230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1"/>
            <a:ext cx="2949178" cy="3811589"/>
          </a:xfrm>
        </p:spPr>
        <p:txBody>
          <a:bodyPr/>
          <a:lstStyle>
            <a:lvl1pPr marL="0" indent="0">
              <a:buNone/>
              <a:defRPr sz="1500"/>
            </a:lvl1pPr>
            <a:lvl2pPr marL="436496" indent="0">
              <a:buNone/>
              <a:defRPr sz="1300"/>
            </a:lvl2pPr>
            <a:lvl3pPr marL="872993" indent="0">
              <a:buNone/>
              <a:defRPr sz="1100"/>
            </a:lvl3pPr>
            <a:lvl4pPr marL="1309489" indent="0">
              <a:buNone/>
              <a:defRPr sz="1000"/>
            </a:lvl4pPr>
            <a:lvl5pPr marL="1745987" indent="0">
              <a:buNone/>
              <a:defRPr sz="1000"/>
            </a:lvl5pPr>
            <a:lvl6pPr marL="2182484" indent="0">
              <a:buNone/>
              <a:defRPr sz="1000"/>
            </a:lvl6pPr>
            <a:lvl7pPr marL="2618980" indent="0">
              <a:buNone/>
              <a:defRPr sz="1000"/>
            </a:lvl7pPr>
            <a:lvl8pPr marL="3055476" indent="0">
              <a:buNone/>
              <a:defRPr sz="1000"/>
            </a:lvl8pPr>
            <a:lvl9pPr marL="3491973"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B4540FD1-1070-48E9-923F-25319642D44C}"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5DBD7BF9-412D-423E-A3DF-EDBC9014D494}" type="slidenum">
              <a:rPr lang="en-GB" altLang="en-US"/>
              <a:pPr/>
              <a:t>‹#›</a:t>
            </a:fld>
            <a:endParaRPr lang="en-GB" altLang="en-US"/>
          </a:p>
        </p:txBody>
      </p:sp>
    </p:spTree>
    <p:extLst>
      <p:ext uri="{BB962C8B-B14F-4D97-AF65-F5344CB8AC3E}">
        <p14:creationId xmlns:p14="http://schemas.microsoft.com/office/powerpoint/2010/main" val="3267987448"/>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1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3" y="987428"/>
            <a:ext cx="4629149" cy="4873625"/>
          </a:xfrm>
        </p:spPr>
        <p:txBody>
          <a:bodyPr rtlCol="0">
            <a:normAutofit/>
          </a:bodyPr>
          <a:lstStyle>
            <a:lvl1pPr marL="0" indent="0">
              <a:buNone/>
              <a:defRPr sz="3100"/>
            </a:lvl1pPr>
            <a:lvl2pPr marL="436496" indent="0">
              <a:buNone/>
              <a:defRPr sz="2700"/>
            </a:lvl2pPr>
            <a:lvl3pPr marL="872993" indent="0">
              <a:buNone/>
              <a:defRPr sz="2300"/>
            </a:lvl3pPr>
            <a:lvl4pPr marL="1309489" indent="0">
              <a:buNone/>
              <a:defRPr sz="1900"/>
            </a:lvl4pPr>
            <a:lvl5pPr marL="1745987" indent="0">
              <a:buNone/>
              <a:defRPr sz="1900"/>
            </a:lvl5pPr>
            <a:lvl6pPr marL="2182484" indent="0">
              <a:buNone/>
              <a:defRPr sz="1900"/>
            </a:lvl6pPr>
            <a:lvl7pPr marL="2618980" indent="0">
              <a:buNone/>
              <a:defRPr sz="1900"/>
            </a:lvl7pPr>
            <a:lvl8pPr marL="3055476" indent="0">
              <a:buNone/>
              <a:defRPr sz="1900"/>
            </a:lvl8pPr>
            <a:lvl9pPr marL="3491973" indent="0">
              <a:buNone/>
              <a:defRPr sz="19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29841" y="2057401"/>
            <a:ext cx="2949178" cy="3811589"/>
          </a:xfrm>
        </p:spPr>
        <p:txBody>
          <a:bodyPr/>
          <a:lstStyle>
            <a:lvl1pPr marL="0" indent="0">
              <a:buNone/>
              <a:defRPr sz="1500"/>
            </a:lvl1pPr>
            <a:lvl2pPr marL="436496" indent="0">
              <a:buNone/>
              <a:defRPr sz="1300"/>
            </a:lvl2pPr>
            <a:lvl3pPr marL="872993" indent="0">
              <a:buNone/>
              <a:defRPr sz="1100"/>
            </a:lvl3pPr>
            <a:lvl4pPr marL="1309489" indent="0">
              <a:buNone/>
              <a:defRPr sz="1000"/>
            </a:lvl4pPr>
            <a:lvl5pPr marL="1745987" indent="0">
              <a:buNone/>
              <a:defRPr sz="1000"/>
            </a:lvl5pPr>
            <a:lvl6pPr marL="2182484" indent="0">
              <a:buNone/>
              <a:defRPr sz="1000"/>
            </a:lvl6pPr>
            <a:lvl7pPr marL="2618980" indent="0">
              <a:buNone/>
              <a:defRPr sz="1000"/>
            </a:lvl7pPr>
            <a:lvl8pPr marL="3055476" indent="0">
              <a:buNone/>
              <a:defRPr sz="1000"/>
            </a:lvl8pPr>
            <a:lvl9pPr marL="3491973"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58150F79-3CE1-4AB2-9E2B-6B8D1043E273}"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3B77031A-97BA-4E87-B957-233297A24159}" type="slidenum">
              <a:rPr lang="en-GB" altLang="en-US"/>
              <a:pPr/>
              <a:t>‹#›</a:t>
            </a:fld>
            <a:endParaRPr lang="en-GB" altLang="en-US"/>
          </a:p>
        </p:txBody>
      </p:sp>
    </p:spTree>
    <p:extLst>
      <p:ext uri="{BB962C8B-B14F-4D97-AF65-F5344CB8AC3E}">
        <p14:creationId xmlns:p14="http://schemas.microsoft.com/office/powerpoint/2010/main" val="764158322"/>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95000">
              <a:schemeClr val="bg2">
                <a:tint val="98000"/>
                <a:satMod val="130000"/>
                <a:shade val="90000"/>
                <a:lumMod val="103000"/>
              </a:schemeClr>
            </a:gs>
            <a:gs pos="100000">
              <a:schemeClr val="bg1"/>
            </a:gs>
          </a:gsLst>
          <a:lin ang="5400000" scaled="0"/>
          <a:tileRect/>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5426" tIns="72713" rIns="145426" bIns="72713"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5426" tIns="72713" rIns="145426" bIns="72713"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wrap="square" lIns="145426" tIns="72713" rIns="145426" bIns="72713" numCol="1" anchor="ctr" anchorCtr="0" compatLnSpc="1">
            <a:prstTxWarp prst="textNoShape">
              <a:avLst/>
            </a:prstTxWarp>
          </a:bodyPr>
          <a:lstStyle>
            <a:lvl1pPr>
              <a:defRPr sz="1100">
                <a:solidFill>
                  <a:srgbClr val="898989"/>
                </a:solidFill>
              </a:defRPr>
            </a:lvl1pPr>
          </a:lstStyle>
          <a:p>
            <a:fld id="{4697566F-B89B-48DF-AA9D-06B8ADE3D4B6}" type="datetimeFigureOut">
              <a:rPr lang="en-GB" altLang="en-US"/>
              <a:pPr/>
              <a:t>23/01/2017</a:t>
            </a:fld>
            <a:endParaRPr lang="en-GB" alt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wrap="square" lIns="145426" tIns="72713" rIns="145426" bIns="72713" numCol="1" anchor="ctr" anchorCtr="0" compatLnSpc="1">
            <a:prstTxWarp prst="textNoShape">
              <a:avLst/>
            </a:prstTxWarp>
          </a:bodyPr>
          <a:lstStyle>
            <a:lvl1pPr algn="ctr">
              <a:defRPr sz="1100">
                <a:solidFill>
                  <a:srgbClr val="898989"/>
                </a:solidFill>
              </a:defRPr>
            </a:lvl1pPr>
          </a:lstStyle>
          <a:p>
            <a:endParaRPr lang="en-GB" alt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145426" tIns="72713" rIns="145426" bIns="72713" numCol="1" anchor="ctr" anchorCtr="0" compatLnSpc="1">
            <a:prstTxWarp prst="textNoShape">
              <a:avLst/>
            </a:prstTxWarp>
          </a:bodyPr>
          <a:lstStyle>
            <a:lvl1pPr algn="r">
              <a:defRPr sz="1100">
                <a:solidFill>
                  <a:srgbClr val="898989"/>
                </a:solidFill>
              </a:defRPr>
            </a:lvl1pPr>
          </a:lstStyle>
          <a:p>
            <a:fld id="{9E8F25B1-51F3-498F-A50A-B1D1A89BDC26}"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med">
    <p:fade/>
  </p:transition>
  <p:txStyles>
    <p:titleStyle>
      <a:lvl1pPr algn="l" defTabSz="871538" rtl="0" eaLnBrk="1" fontAlgn="base" hangingPunct="1">
        <a:lnSpc>
          <a:spcPct val="90000"/>
        </a:lnSpc>
        <a:spcBef>
          <a:spcPct val="0"/>
        </a:spcBef>
        <a:spcAft>
          <a:spcPct val="0"/>
        </a:spcAft>
        <a:defRPr sz="4200" kern="1200">
          <a:solidFill>
            <a:schemeClr val="tx1"/>
          </a:solidFill>
          <a:latin typeface="+mj-lt"/>
          <a:ea typeface="+mj-ea"/>
          <a:cs typeface="+mj-cs"/>
        </a:defRPr>
      </a:lvl1pPr>
      <a:lvl2pPr algn="l" defTabSz="871538" rtl="0" eaLnBrk="1" fontAlgn="base" hangingPunct="1">
        <a:lnSpc>
          <a:spcPct val="90000"/>
        </a:lnSpc>
        <a:spcBef>
          <a:spcPct val="0"/>
        </a:spcBef>
        <a:spcAft>
          <a:spcPct val="0"/>
        </a:spcAft>
        <a:defRPr sz="4200">
          <a:solidFill>
            <a:schemeClr val="tx1"/>
          </a:solidFill>
          <a:latin typeface="Calibri Light" pitchFamily="34" charset="0"/>
        </a:defRPr>
      </a:lvl2pPr>
      <a:lvl3pPr algn="l" defTabSz="871538" rtl="0" eaLnBrk="1" fontAlgn="base" hangingPunct="1">
        <a:lnSpc>
          <a:spcPct val="90000"/>
        </a:lnSpc>
        <a:spcBef>
          <a:spcPct val="0"/>
        </a:spcBef>
        <a:spcAft>
          <a:spcPct val="0"/>
        </a:spcAft>
        <a:defRPr sz="4200">
          <a:solidFill>
            <a:schemeClr val="tx1"/>
          </a:solidFill>
          <a:latin typeface="Calibri Light" pitchFamily="34" charset="0"/>
        </a:defRPr>
      </a:lvl3pPr>
      <a:lvl4pPr algn="l" defTabSz="871538" rtl="0" eaLnBrk="1" fontAlgn="base" hangingPunct="1">
        <a:lnSpc>
          <a:spcPct val="90000"/>
        </a:lnSpc>
        <a:spcBef>
          <a:spcPct val="0"/>
        </a:spcBef>
        <a:spcAft>
          <a:spcPct val="0"/>
        </a:spcAft>
        <a:defRPr sz="4200">
          <a:solidFill>
            <a:schemeClr val="tx1"/>
          </a:solidFill>
          <a:latin typeface="Calibri Light" pitchFamily="34" charset="0"/>
        </a:defRPr>
      </a:lvl4pPr>
      <a:lvl5pPr algn="l" defTabSz="871538" rtl="0" eaLnBrk="1" fontAlgn="base" hangingPunct="1">
        <a:lnSpc>
          <a:spcPct val="90000"/>
        </a:lnSpc>
        <a:spcBef>
          <a:spcPct val="0"/>
        </a:spcBef>
        <a:spcAft>
          <a:spcPct val="0"/>
        </a:spcAft>
        <a:defRPr sz="4200">
          <a:solidFill>
            <a:schemeClr val="tx1"/>
          </a:solidFill>
          <a:latin typeface="Calibri Light" pitchFamily="34" charset="0"/>
        </a:defRPr>
      </a:lvl5pPr>
      <a:lvl6pPr marL="457200" algn="l" defTabSz="871538" rtl="0" eaLnBrk="1" fontAlgn="base" hangingPunct="1">
        <a:lnSpc>
          <a:spcPct val="90000"/>
        </a:lnSpc>
        <a:spcBef>
          <a:spcPct val="0"/>
        </a:spcBef>
        <a:spcAft>
          <a:spcPct val="0"/>
        </a:spcAft>
        <a:defRPr sz="4200">
          <a:solidFill>
            <a:schemeClr val="tx1"/>
          </a:solidFill>
          <a:latin typeface="Calibri Light" pitchFamily="34" charset="0"/>
        </a:defRPr>
      </a:lvl6pPr>
      <a:lvl7pPr marL="914400" algn="l" defTabSz="871538" rtl="0" eaLnBrk="1" fontAlgn="base" hangingPunct="1">
        <a:lnSpc>
          <a:spcPct val="90000"/>
        </a:lnSpc>
        <a:spcBef>
          <a:spcPct val="0"/>
        </a:spcBef>
        <a:spcAft>
          <a:spcPct val="0"/>
        </a:spcAft>
        <a:defRPr sz="4200">
          <a:solidFill>
            <a:schemeClr val="tx1"/>
          </a:solidFill>
          <a:latin typeface="Calibri Light" pitchFamily="34" charset="0"/>
        </a:defRPr>
      </a:lvl7pPr>
      <a:lvl8pPr marL="1371600" algn="l" defTabSz="871538" rtl="0" eaLnBrk="1" fontAlgn="base" hangingPunct="1">
        <a:lnSpc>
          <a:spcPct val="90000"/>
        </a:lnSpc>
        <a:spcBef>
          <a:spcPct val="0"/>
        </a:spcBef>
        <a:spcAft>
          <a:spcPct val="0"/>
        </a:spcAft>
        <a:defRPr sz="4200">
          <a:solidFill>
            <a:schemeClr val="tx1"/>
          </a:solidFill>
          <a:latin typeface="Calibri Light" pitchFamily="34" charset="0"/>
        </a:defRPr>
      </a:lvl8pPr>
      <a:lvl9pPr marL="1828800" algn="l" defTabSz="871538" rtl="0" eaLnBrk="1" fontAlgn="base" hangingPunct="1">
        <a:lnSpc>
          <a:spcPct val="90000"/>
        </a:lnSpc>
        <a:spcBef>
          <a:spcPct val="0"/>
        </a:spcBef>
        <a:spcAft>
          <a:spcPct val="0"/>
        </a:spcAft>
        <a:defRPr sz="4200">
          <a:solidFill>
            <a:schemeClr val="tx1"/>
          </a:solidFill>
          <a:latin typeface="Calibri Light" pitchFamily="34" charset="0"/>
        </a:defRPr>
      </a:lvl9pPr>
    </p:titleStyle>
    <p:bodyStyle>
      <a:lvl1pPr marL="217488" indent="-217488" algn="l" defTabSz="871538" rtl="0" eaLnBrk="1" fontAlgn="base" hangingPunct="1">
        <a:lnSpc>
          <a:spcPct val="90000"/>
        </a:lnSpc>
        <a:spcBef>
          <a:spcPts val="950"/>
        </a:spcBef>
        <a:spcAft>
          <a:spcPct val="0"/>
        </a:spcAft>
        <a:buFont typeface="Arial" pitchFamily="34" charset="0"/>
        <a:buChar char="•"/>
        <a:defRPr sz="2700" kern="1200">
          <a:solidFill>
            <a:schemeClr val="tx1"/>
          </a:solidFill>
          <a:latin typeface="+mn-lt"/>
          <a:ea typeface="+mn-ea"/>
          <a:cs typeface="+mn-cs"/>
        </a:defRPr>
      </a:lvl1pPr>
      <a:lvl2pPr marL="654050" indent="-217488" algn="l" defTabSz="871538" rtl="0" eaLnBrk="1" fontAlgn="base" hangingPunct="1">
        <a:lnSpc>
          <a:spcPct val="90000"/>
        </a:lnSpc>
        <a:spcBef>
          <a:spcPts val="475"/>
        </a:spcBef>
        <a:spcAft>
          <a:spcPct val="0"/>
        </a:spcAft>
        <a:buFont typeface="Arial" pitchFamily="34" charset="0"/>
        <a:buChar char="•"/>
        <a:defRPr sz="2300" kern="1200">
          <a:solidFill>
            <a:schemeClr val="tx1"/>
          </a:solidFill>
          <a:latin typeface="+mn-lt"/>
          <a:ea typeface="+mn-ea"/>
          <a:cs typeface="+mn-cs"/>
        </a:defRPr>
      </a:lvl2pPr>
      <a:lvl3pPr marL="1090613" indent="-217488" algn="l" defTabSz="871538" rtl="0" eaLnBrk="1" fontAlgn="base" hangingPunct="1">
        <a:lnSpc>
          <a:spcPct val="90000"/>
        </a:lnSpc>
        <a:spcBef>
          <a:spcPts val="475"/>
        </a:spcBef>
        <a:spcAft>
          <a:spcPct val="0"/>
        </a:spcAft>
        <a:buFont typeface="Arial" pitchFamily="34" charset="0"/>
        <a:buChar char="•"/>
        <a:defRPr sz="1900" kern="1200">
          <a:solidFill>
            <a:schemeClr val="tx1"/>
          </a:solidFill>
          <a:latin typeface="+mn-lt"/>
          <a:ea typeface="+mn-ea"/>
          <a:cs typeface="+mn-cs"/>
        </a:defRPr>
      </a:lvl3pPr>
      <a:lvl4pPr marL="1527175" indent="-217488" algn="l" defTabSz="871538" rtl="0" eaLnBrk="1" fontAlgn="base" hangingPunct="1">
        <a:lnSpc>
          <a:spcPct val="90000"/>
        </a:lnSpc>
        <a:spcBef>
          <a:spcPts val="475"/>
        </a:spcBef>
        <a:spcAft>
          <a:spcPct val="0"/>
        </a:spcAft>
        <a:buFont typeface="Arial" pitchFamily="34" charset="0"/>
        <a:buChar char="•"/>
        <a:defRPr sz="1700" kern="1200">
          <a:solidFill>
            <a:schemeClr val="tx1"/>
          </a:solidFill>
          <a:latin typeface="+mn-lt"/>
          <a:ea typeface="+mn-ea"/>
          <a:cs typeface="+mn-cs"/>
        </a:defRPr>
      </a:lvl4pPr>
      <a:lvl5pPr marL="1963738" indent="-217488" algn="l" defTabSz="871538" rtl="0" eaLnBrk="1" fontAlgn="base" hangingPunct="1">
        <a:lnSpc>
          <a:spcPct val="90000"/>
        </a:lnSpc>
        <a:spcBef>
          <a:spcPts val="475"/>
        </a:spcBef>
        <a:spcAft>
          <a:spcPct val="0"/>
        </a:spcAft>
        <a:buFont typeface="Arial" pitchFamily="34" charset="0"/>
        <a:buChar char="•"/>
        <a:defRPr sz="1700" kern="1200">
          <a:solidFill>
            <a:schemeClr val="tx1"/>
          </a:solidFill>
          <a:latin typeface="+mn-lt"/>
          <a:ea typeface="+mn-ea"/>
          <a:cs typeface="+mn-cs"/>
        </a:defRPr>
      </a:lvl5pPr>
      <a:lvl6pPr marL="2400731" indent="-218249" algn="l" defTabSz="872993" rtl="0" eaLnBrk="1" latinLnBrk="0" hangingPunct="1">
        <a:lnSpc>
          <a:spcPct val="90000"/>
        </a:lnSpc>
        <a:spcBef>
          <a:spcPts val="477"/>
        </a:spcBef>
        <a:buFont typeface="Arial" panose="020B0604020202020204" pitchFamily="34" charset="0"/>
        <a:buChar char="•"/>
        <a:defRPr sz="1700" kern="1200">
          <a:solidFill>
            <a:schemeClr val="tx1"/>
          </a:solidFill>
          <a:latin typeface="+mn-lt"/>
          <a:ea typeface="+mn-ea"/>
          <a:cs typeface="+mn-cs"/>
        </a:defRPr>
      </a:lvl6pPr>
      <a:lvl7pPr marL="2837229" indent="-218249" algn="l" defTabSz="872993" rtl="0" eaLnBrk="1" latinLnBrk="0" hangingPunct="1">
        <a:lnSpc>
          <a:spcPct val="90000"/>
        </a:lnSpc>
        <a:spcBef>
          <a:spcPts val="477"/>
        </a:spcBef>
        <a:buFont typeface="Arial" panose="020B0604020202020204" pitchFamily="34" charset="0"/>
        <a:buChar char="•"/>
        <a:defRPr sz="1700" kern="1200">
          <a:solidFill>
            <a:schemeClr val="tx1"/>
          </a:solidFill>
          <a:latin typeface="+mn-lt"/>
          <a:ea typeface="+mn-ea"/>
          <a:cs typeface="+mn-cs"/>
        </a:defRPr>
      </a:lvl7pPr>
      <a:lvl8pPr marL="3273725" indent="-218249" algn="l" defTabSz="872993" rtl="0" eaLnBrk="1" latinLnBrk="0" hangingPunct="1">
        <a:lnSpc>
          <a:spcPct val="90000"/>
        </a:lnSpc>
        <a:spcBef>
          <a:spcPts val="477"/>
        </a:spcBef>
        <a:buFont typeface="Arial" panose="020B0604020202020204" pitchFamily="34" charset="0"/>
        <a:buChar char="•"/>
        <a:defRPr sz="1700" kern="1200">
          <a:solidFill>
            <a:schemeClr val="tx1"/>
          </a:solidFill>
          <a:latin typeface="+mn-lt"/>
          <a:ea typeface="+mn-ea"/>
          <a:cs typeface="+mn-cs"/>
        </a:defRPr>
      </a:lvl8pPr>
      <a:lvl9pPr marL="3710222" indent="-218249" algn="l" defTabSz="872993" rtl="0" eaLnBrk="1" latinLnBrk="0" hangingPunct="1">
        <a:lnSpc>
          <a:spcPct val="90000"/>
        </a:lnSpc>
        <a:spcBef>
          <a:spcPts val="477"/>
        </a:spcBef>
        <a:buFont typeface="Arial" panose="020B0604020202020204" pitchFamily="34" charset="0"/>
        <a:buChar char="•"/>
        <a:defRPr sz="1700" kern="1200">
          <a:solidFill>
            <a:schemeClr val="tx1"/>
          </a:solidFill>
          <a:latin typeface="+mn-lt"/>
          <a:ea typeface="+mn-ea"/>
          <a:cs typeface="+mn-cs"/>
        </a:defRPr>
      </a:lvl9pPr>
    </p:bodyStyle>
    <p:otherStyle>
      <a:defPPr>
        <a:defRPr lang="en-US"/>
      </a:defPPr>
      <a:lvl1pPr marL="0" algn="l" defTabSz="872993" rtl="0" eaLnBrk="1" latinLnBrk="0" hangingPunct="1">
        <a:defRPr sz="1700" kern="1200">
          <a:solidFill>
            <a:schemeClr val="tx1"/>
          </a:solidFill>
          <a:latin typeface="+mn-lt"/>
          <a:ea typeface="+mn-ea"/>
          <a:cs typeface="+mn-cs"/>
        </a:defRPr>
      </a:lvl1pPr>
      <a:lvl2pPr marL="436496" algn="l" defTabSz="872993" rtl="0" eaLnBrk="1" latinLnBrk="0" hangingPunct="1">
        <a:defRPr sz="1700" kern="1200">
          <a:solidFill>
            <a:schemeClr val="tx1"/>
          </a:solidFill>
          <a:latin typeface="+mn-lt"/>
          <a:ea typeface="+mn-ea"/>
          <a:cs typeface="+mn-cs"/>
        </a:defRPr>
      </a:lvl2pPr>
      <a:lvl3pPr marL="872993" algn="l" defTabSz="872993" rtl="0" eaLnBrk="1" latinLnBrk="0" hangingPunct="1">
        <a:defRPr sz="1700" kern="1200">
          <a:solidFill>
            <a:schemeClr val="tx1"/>
          </a:solidFill>
          <a:latin typeface="+mn-lt"/>
          <a:ea typeface="+mn-ea"/>
          <a:cs typeface="+mn-cs"/>
        </a:defRPr>
      </a:lvl3pPr>
      <a:lvl4pPr marL="1309489" algn="l" defTabSz="872993" rtl="0" eaLnBrk="1" latinLnBrk="0" hangingPunct="1">
        <a:defRPr sz="1700" kern="1200">
          <a:solidFill>
            <a:schemeClr val="tx1"/>
          </a:solidFill>
          <a:latin typeface="+mn-lt"/>
          <a:ea typeface="+mn-ea"/>
          <a:cs typeface="+mn-cs"/>
        </a:defRPr>
      </a:lvl4pPr>
      <a:lvl5pPr marL="1745987" algn="l" defTabSz="872993" rtl="0" eaLnBrk="1" latinLnBrk="0" hangingPunct="1">
        <a:defRPr sz="1700" kern="1200">
          <a:solidFill>
            <a:schemeClr val="tx1"/>
          </a:solidFill>
          <a:latin typeface="+mn-lt"/>
          <a:ea typeface="+mn-ea"/>
          <a:cs typeface="+mn-cs"/>
        </a:defRPr>
      </a:lvl5pPr>
      <a:lvl6pPr marL="2182484" algn="l" defTabSz="872993" rtl="0" eaLnBrk="1" latinLnBrk="0" hangingPunct="1">
        <a:defRPr sz="1700" kern="1200">
          <a:solidFill>
            <a:schemeClr val="tx1"/>
          </a:solidFill>
          <a:latin typeface="+mn-lt"/>
          <a:ea typeface="+mn-ea"/>
          <a:cs typeface="+mn-cs"/>
        </a:defRPr>
      </a:lvl6pPr>
      <a:lvl7pPr marL="2618980" algn="l" defTabSz="872993" rtl="0" eaLnBrk="1" latinLnBrk="0" hangingPunct="1">
        <a:defRPr sz="1700" kern="1200">
          <a:solidFill>
            <a:schemeClr val="tx1"/>
          </a:solidFill>
          <a:latin typeface="+mn-lt"/>
          <a:ea typeface="+mn-ea"/>
          <a:cs typeface="+mn-cs"/>
        </a:defRPr>
      </a:lvl7pPr>
      <a:lvl8pPr marL="3055476" algn="l" defTabSz="872993" rtl="0" eaLnBrk="1" latinLnBrk="0" hangingPunct="1">
        <a:defRPr sz="1700" kern="1200">
          <a:solidFill>
            <a:schemeClr val="tx1"/>
          </a:solidFill>
          <a:latin typeface="+mn-lt"/>
          <a:ea typeface="+mn-ea"/>
          <a:cs typeface="+mn-cs"/>
        </a:defRPr>
      </a:lvl8pPr>
      <a:lvl9pPr marL="3491973" algn="l" defTabSz="872993"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95000">
              <a:schemeClr val="bg2">
                <a:tint val="98000"/>
                <a:satMod val="130000"/>
                <a:shade val="90000"/>
                <a:lumMod val="103000"/>
              </a:schemeClr>
            </a:gs>
            <a:gs pos="100000">
              <a:schemeClr val="bg1"/>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wrap="square" lIns="91440" tIns="45720" rIns="91440" bIns="45720" numCol="1" anchor="ctr" anchorCtr="0" compatLnSpc="1">
            <a:prstTxWarp prst="textNoShape">
              <a:avLst/>
            </a:prstTxWarp>
          </a:bodyPr>
          <a:lstStyle>
            <a:lvl1pPr>
              <a:defRPr sz="800">
                <a:solidFill>
                  <a:srgbClr val="898989"/>
                </a:solidFill>
              </a:defRPr>
            </a:lvl1pPr>
          </a:lstStyle>
          <a:p>
            <a:fld id="{4B99CC37-F131-4F58-A04A-FAB009CDC4BF}" type="datetimeFigureOut">
              <a:rPr lang="en-GB" altLang="en-US"/>
              <a:pPr/>
              <a:t>23/01/2017</a:t>
            </a:fld>
            <a:endParaRPr lang="en-GB" alt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wrap="square" lIns="91440" tIns="45720" rIns="91440" bIns="45720" numCol="1" anchor="ctr" anchorCtr="0" compatLnSpc="1">
            <a:prstTxWarp prst="textNoShape">
              <a:avLst/>
            </a:prstTxWarp>
          </a:bodyPr>
          <a:lstStyle>
            <a:lvl1pPr algn="ctr">
              <a:defRPr sz="800">
                <a:solidFill>
                  <a:srgbClr val="898989"/>
                </a:solidFill>
              </a:defRPr>
            </a:lvl1pPr>
          </a:lstStyle>
          <a:p>
            <a:endParaRPr lang="en-GB" alt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a:defRPr sz="800">
                <a:solidFill>
                  <a:srgbClr val="898989"/>
                </a:solidFill>
              </a:defRPr>
            </a:lvl1pPr>
          </a:lstStyle>
          <a:p>
            <a:fld id="{9F73ECD6-6A87-4271-A1AF-C2613F532E8F}"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ransition spd="med">
    <p:fade/>
  </p:transition>
  <p:txStyles>
    <p:titleStyle>
      <a:lvl1pPr algn="l" defTabSz="617538" rtl="0" fontAlgn="base">
        <a:lnSpc>
          <a:spcPct val="90000"/>
        </a:lnSpc>
        <a:spcBef>
          <a:spcPct val="0"/>
        </a:spcBef>
        <a:spcAft>
          <a:spcPct val="0"/>
        </a:spcAft>
        <a:defRPr sz="2900" kern="1200">
          <a:solidFill>
            <a:schemeClr val="tx1"/>
          </a:solidFill>
          <a:latin typeface="+mj-lt"/>
          <a:ea typeface="+mj-ea"/>
          <a:cs typeface="+mj-cs"/>
        </a:defRPr>
      </a:lvl1pPr>
      <a:lvl2pPr algn="l" defTabSz="617538" rtl="0" fontAlgn="base">
        <a:lnSpc>
          <a:spcPct val="90000"/>
        </a:lnSpc>
        <a:spcBef>
          <a:spcPct val="0"/>
        </a:spcBef>
        <a:spcAft>
          <a:spcPct val="0"/>
        </a:spcAft>
        <a:defRPr sz="2900">
          <a:solidFill>
            <a:schemeClr val="tx1"/>
          </a:solidFill>
          <a:latin typeface="Calibri Light" pitchFamily="34" charset="0"/>
        </a:defRPr>
      </a:lvl2pPr>
      <a:lvl3pPr algn="l" defTabSz="617538" rtl="0" fontAlgn="base">
        <a:lnSpc>
          <a:spcPct val="90000"/>
        </a:lnSpc>
        <a:spcBef>
          <a:spcPct val="0"/>
        </a:spcBef>
        <a:spcAft>
          <a:spcPct val="0"/>
        </a:spcAft>
        <a:defRPr sz="2900">
          <a:solidFill>
            <a:schemeClr val="tx1"/>
          </a:solidFill>
          <a:latin typeface="Calibri Light" pitchFamily="34" charset="0"/>
        </a:defRPr>
      </a:lvl3pPr>
      <a:lvl4pPr algn="l" defTabSz="617538" rtl="0" fontAlgn="base">
        <a:lnSpc>
          <a:spcPct val="90000"/>
        </a:lnSpc>
        <a:spcBef>
          <a:spcPct val="0"/>
        </a:spcBef>
        <a:spcAft>
          <a:spcPct val="0"/>
        </a:spcAft>
        <a:defRPr sz="2900">
          <a:solidFill>
            <a:schemeClr val="tx1"/>
          </a:solidFill>
          <a:latin typeface="Calibri Light" pitchFamily="34" charset="0"/>
        </a:defRPr>
      </a:lvl4pPr>
      <a:lvl5pPr algn="l" defTabSz="617538" rtl="0" fontAlgn="base">
        <a:lnSpc>
          <a:spcPct val="90000"/>
        </a:lnSpc>
        <a:spcBef>
          <a:spcPct val="0"/>
        </a:spcBef>
        <a:spcAft>
          <a:spcPct val="0"/>
        </a:spcAft>
        <a:defRPr sz="2900">
          <a:solidFill>
            <a:schemeClr val="tx1"/>
          </a:solidFill>
          <a:latin typeface="Calibri Light" pitchFamily="34" charset="0"/>
        </a:defRPr>
      </a:lvl5pPr>
      <a:lvl6pPr marL="457200" algn="l" defTabSz="617538" rtl="0" fontAlgn="base">
        <a:lnSpc>
          <a:spcPct val="90000"/>
        </a:lnSpc>
        <a:spcBef>
          <a:spcPct val="0"/>
        </a:spcBef>
        <a:spcAft>
          <a:spcPct val="0"/>
        </a:spcAft>
        <a:defRPr sz="2900">
          <a:solidFill>
            <a:schemeClr val="tx1"/>
          </a:solidFill>
          <a:latin typeface="Calibri Light" pitchFamily="34" charset="0"/>
        </a:defRPr>
      </a:lvl6pPr>
      <a:lvl7pPr marL="914400" algn="l" defTabSz="617538" rtl="0" fontAlgn="base">
        <a:lnSpc>
          <a:spcPct val="90000"/>
        </a:lnSpc>
        <a:spcBef>
          <a:spcPct val="0"/>
        </a:spcBef>
        <a:spcAft>
          <a:spcPct val="0"/>
        </a:spcAft>
        <a:defRPr sz="2900">
          <a:solidFill>
            <a:schemeClr val="tx1"/>
          </a:solidFill>
          <a:latin typeface="Calibri Light" pitchFamily="34" charset="0"/>
        </a:defRPr>
      </a:lvl7pPr>
      <a:lvl8pPr marL="1371600" algn="l" defTabSz="617538" rtl="0" fontAlgn="base">
        <a:lnSpc>
          <a:spcPct val="90000"/>
        </a:lnSpc>
        <a:spcBef>
          <a:spcPct val="0"/>
        </a:spcBef>
        <a:spcAft>
          <a:spcPct val="0"/>
        </a:spcAft>
        <a:defRPr sz="2900">
          <a:solidFill>
            <a:schemeClr val="tx1"/>
          </a:solidFill>
          <a:latin typeface="Calibri Light" pitchFamily="34" charset="0"/>
        </a:defRPr>
      </a:lvl8pPr>
      <a:lvl9pPr marL="1828800" algn="l" defTabSz="617538" rtl="0" fontAlgn="base">
        <a:lnSpc>
          <a:spcPct val="90000"/>
        </a:lnSpc>
        <a:spcBef>
          <a:spcPct val="0"/>
        </a:spcBef>
        <a:spcAft>
          <a:spcPct val="0"/>
        </a:spcAft>
        <a:defRPr sz="2900">
          <a:solidFill>
            <a:schemeClr val="tx1"/>
          </a:solidFill>
          <a:latin typeface="Calibri Light" pitchFamily="34" charset="0"/>
        </a:defRPr>
      </a:lvl9pPr>
    </p:titleStyle>
    <p:bodyStyle>
      <a:lvl1pPr marL="153988" indent="-153988" algn="l" defTabSz="617538" rtl="0" fontAlgn="base">
        <a:lnSpc>
          <a:spcPct val="90000"/>
        </a:lnSpc>
        <a:spcBef>
          <a:spcPts val="675"/>
        </a:spcBef>
        <a:spcAft>
          <a:spcPct val="0"/>
        </a:spcAft>
        <a:buFont typeface="Arial" pitchFamily="34" charset="0"/>
        <a:buChar char="•"/>
        <a:defRPr kern="1200">
          <a:solidFill>
            <a:schemeClr val="tx1"/>
          </a:solidFill>
          <a:latin typeface="+mn-lt"/>
          <a:ea typeface="+mn-ea"/>
          <a:cs typeface="+mn-cs"/>
        </a:defRPr>
      </a:lvl1pPr>
      <a:lvl2pPr marL="461963" indent="-153988" algn="l" defTabSz="617538" rtl="0" fontAlgn="base">
        <a:lnSpc>
          <a:spcPct val="90000"/>
        </a:lnSpc>
        <a:spcBef>
          <a:spcPts val="338"/>
        </a:spcBef>
        <a:spcAft>
          <a:spcPct val="0"/>
        </a:spcAft>
        <a:buFont typeface="Arial" pitchFamily="34" charset="0"/>
        <a:buChar char="•"/>
        <a:defRPr sz="1600" kern="1200">
          <a:solidFill>
            <a:schemeClr val="tx1"/>
          </a:solidFill>
          <a:latin typeface="+mn-lt"/>
          <a:ea typeface="+mn-ea"/>
          <a:cs typeface="+mn-cs"/>
        </a:defRPr>
      </a:lvl2pPr>
      <a:lvl3pPr marL="771525" indent="-153988" algn="l" defTabSz="617538" rtl="0" fontAlgn="base">
        <a:lnSpc>
          <a:spcPct val="90000"/>
        </a:lnSpc>
        <a:spcBef>
          <a:spcPts val="338"/>
        </a:spcBef>
        <a:spcAft>
          <a:spcPct val="0"/>
        </a:spcAft>
        <a:buFont typeface="Arial" pitchFamily="34" charset="0"/>
        <a:buChar char="•"/>
        <a:defRPr sz="1300" kern="1200">
          <a:solidFill>
            <a:schemeClr val="tx1"/>
          </a:solidFill>
          <a:latin typeface="+mn-lt"/>
          <a:ea typeface="+mn-ea"/>
          <a:cs typeface="+mn-cs"/>
        </a:defRPr>
      </a:lvl3pPr>
      <a:lvl4pPr marL="1079500" indent="-153988" algn="l" defTabSz="617538" rtl="0" fontAlgn="base">
        <a:lnSpc>
          <a:spcPct val="90000"/>
        </a:lnSpc>
        <a:spcBef>
          <a:spcPts val="338"/>
        </a:spcBef>
        <a:spcAft>
          <a:spcPct val="0"/>
        </a:spcAft>
        <a:buFont typeface="Arial" pitchFamily="34" charset="0"/>
        <a:buChar char="•"/>
        <a:defRPr sz="1200" kern="1200">
          <a:solidFill>
            <a:schemeClr val="tx1"/>
          </a:solidFill>
          <a:latin typeface="+mn-lt"/>
          <a:ea typeface="+mn-ea"/>
          <a:cs typeface="+mn-cs"/>
        </a:defRPr>
      </a:lvl4pPr>
      <a:lvl5pPr marL="1389063" indent="-153988" algn="l" defTabSz="617538" rtl="0" fontAlgn="base">
        <a:lnSpc>
          <a:spcPct val="90000"/>
        </a:lnSpc>
        <a:spcBef>
          <a:spcPts val="338"/>
        </a:spcBef>
        <a:spcAft>
          <a:spcPct val="0"/>
        </a:spcAft>
        <a:buFont typeface="Arial" pitchFamily="34" charset="0"/>
        <a:buChar char="•"/>
        <a:defRPr sz="1200" kern="1200">
          <a:solidFill>
            <a:schemeClr val="tx1"/>
          </a:solidFill>
          <a:latin typeface="+mn-lt"/>
          <a:ea typeface="+mn-ea"/>
          <a:cs typeface="+mn-cs"/>
        </a:defRPr>
      </a:lvl5pPr>
      <a:lvl6pPr marL="1698486" indent="-154409" algn="l" defTabSz="617631" rtl="0" eaLnBrk="1" latinLnBrk="0" hangingPunct="1">
        <a:lnSpc>
          <a:spcPct val="90000"/>
        </a:lnSpc>
        <a:spcBef>
          <a:spcPts val="338"/>
        </a:spcBef>
        <a:buFont typeface="Arial" panose="020B0604020202020204" pitchFamily="34" charset="0"/>
        <a:buChar char="•"/>
        <a:defRPr sz="1217" kern="1200">
          <a:solidFill>
            <a:schemeClr val="tx1"/>
          </a:solidFill>
          <a:latin typeface="+mn-lt"/>
          <a:ea typeface="+mn-ea"/>
          <a:cs typeface="+mn-cs"/>
        </a:defRPr>
      </a:lvl6pPr>
      <a:lvl7pPr marL="2007303" indent="-154409" algn="l" defTabSz="617631" rtl="0" eaLnBrk="1" latinLnBrk="0" hangingPunct="1">
        <a:lnSpc>
          <a:spcPct val="90000"/>
        </a:lnSpc>
        <a:spcBef>
          <a:spcPts val="338"/>
        </a:spcBef>
        <a:buFont typeface="Arial" panose="020B0604020202020204" pitchFamily="34" charset="0"/>
        <a:buChar char="•"/>
        <a:defRPr sz="1217" kern="1200">
          <a:solidFill>
            <a:schemeClr val="tx1"/>
          </a:solidFill>
          <a:latin typeface="+mn-lt"/>
          <a:ea typeface="+mn-ea"/>
          <a:cs typeface="+mn-cs"/>
        </a:defRPr>
      </a:lvl7pPr>
      <a:lvl8pPr marL="2316119" indent="-154409" algn="l" defTabSz="617631" rtl="0" eaLnBrk="1" latinLnBrk="0" hangingPunct="1">
        <a:lnSpc>
          <a:spcPct val="90000"/>
        </a:lnSpc>
        <a:spcBef>
          <a:spcPts val="338"/>
        </a:spcBef>
        <a:buFont typeface="Arial" panose="020B0604020202020204" pitchFamily="34" charset="0"/>
        <a:buChar char="•"/>
        <a:defRPr sz="1217" kern="1200">
          <a:solidFill>
            <a:schemeClr val="tx1"/>
          </a:solidFill>
          <a:latin typeface="+mn-lt"/>
          <a:ea typeface="+mn-ea"/>
          <a:cs typeface="+mn-cs"/>
        </a:defRPr>
      </a:lvl8pPr>
      <a:lvl9pPr marL="2624934" indent="-154409" algn="l" defTabSz="617631" rtl="0" eaLnBrk="1" latinLnBrk="0" hangingPunct="1">
        <a:lnSpc>
          <a:spcPct val="90000"/>
        </a:lnSpc>
        <a:spcBef>
          <a:spcPts val="338"/>
        </a:spcBef>
        <a:buFont typeface="Arial" panose="020B0604020202020204" pitchFamily="34" charset="0"/>
        <a:buChar char="•"/>
        <a:defRPr sz="1217" kern="1200">
          <a:solidFill>
            <a:schemeClr val="tx1"/>
          </a:solidFill>
          <a:latin typeface="+mn-lt"/>
          <a:ea typeface="+mn-ea"/>
          <a:cs typeface="+mn-cs"/>
        </a:defRPr>
      </a:lvl9pPr>
    </p:bodyStyle>
    <p:otherStyle>
      <a:defPPr>
        <a:defRPr lang="en-US"/>
      </a:defPPr>
      <a:lvl1pPr marL="0" algn="l" defTabSz="617631" rtl="0" eaLnBrk="1" latinLnBrk="0" hangingPunct="1">
        <a:defRPr sz="1217" kern="1200">
          <a:solidFill>
            <a:schemeClr val="tx1"/>
          </a:solidFill>
          <a:latin typeface="+mn-lt"/>
          <a:ea typeface="+mn-ea"/>
          <a:cs typeface="+mn-cs"/>
        </a:defRPr>
      </a:lvl1pPr>
      <a:lvl2pPr marL="308816" algn="l" defTabSz="617631" rtl="0" eaLnBrk="1" latinLnBrk="0" hangingPunct="1">
        <a:defRPr sz="1217" kern="1200">
          <a:solidFill>
            <a:schemeClr val="tx1"/>
          </a:solidFill>
          <a:latin typeface="+mn-lt"/>
          <a:ea typeface="+mn-ea"/>
          <a:cs typeface="+mn-cs"/>
        </a:defRPr>
      </a:lvl2pPr>
      <a:lvl3pPr marL="617631" algn="l" defTabSz="617631" rtl="0" eaLnBrk="1" latinLnBrk="0" hangingPunct="1">
        <a:defRPr sz="1217" kern="1200">
          <a:solidFill>
            <a:schemeClr val="tx1"/>
          </a:solidFill>
          <a:latin typeface="+mn-lt"/>
          <a:ea typeface="+mn-ea"/>
          <a:cs typeface="+mn-cs"/>
        </a:defRPr>
      </a:lvl3pPr>
      <a:lvl4pPr marL="926447" algn="l" defTabSz="617631" rtl="0" eaLnBrk="1" latinLnBrk="0" hangingPunct="1">
        <a:defRPr sz="1217" kern="1200">
          <a:solidFill>
            <a:schemeClr val="tx1"/>
          </a:solidFill>
          <a:latin typeface="+mn-lt"/>
          <a:ea typeface="+mn-ea"/>
          <a:cs typeface="+mn-cs"/>
        </a:defRPr>
      </a:lvl4pPr>
      <a:lvl5pPr marL="1235264" algn="l" defTabSz="617631" rtl="0" eaLnBrk="1" latinLnBrk="0" hangingPunct="1">
        <a:defRPr sz="1217" kern="1200">
          <a:solidFill>
            <a:schemeClr val="tx1"/>
          </a:solidFill>
          <a:latin typeface="+mn-lt"/>
          <a:ea typeface="+mn-ea"/>
          <a:cs typeface="+mn-cs"/>
        </a:defRPr>
      </a:lvl5pPr>
      <a:lvl6pPr marL="1544079" algn="l" defTabSz="617631" rtl="0" eaLnBrk="1" latinLnBrk="0" hangingPunct="1">
        <a:defRPr sz="1217" kern="1200">
          <a:solidFill>
            <a:schemeClr val="tx1"/>
          </a:solidFill>
          <a:latin typeface="+mn-lt"/>
          <a:ea typeface="+mn-ea"/>
          <a:cs typeface="+mn-cs"/>
        </a:defRPr>
      </a:lvl6pPr>
      <a:lvl7pPr marL="1852895" algn="l" defTabSz="617631" rtl="0" eaLnBrk="1" latinLnBrk="0" hangingPunct="1">
        <a:defRPr sz="1217" kern="1200">
          <a:solidFill>
            <a:schemeClr val="tx1"/>
          </a:solidFill>
          <a:latin typeface="+mn-lt"/>
          <a:ea typeface="+mn-ea"/>
          <a:cs typeface="+mn-cs"/>
        </a:defRPr>
      </a:lvl7pPr>
      <a:lvl8pPr marL="2161710" algn="l" defTabSz="617631" rtl="0" eaLnBrk="1" latinLnBrk="0" hangingPunct="1">
        <a:defRPr sz="1217" kern="1200">
          <a:solidFill>
            <a:schemeClr val="tx1"/>
          </a:solidFill>
          <a:latin typeface="+mn-lt"/>
          <a:ea typeface="+mn-ea"/>
          <a:cs typeface="+mn-cs"/>
        </a:defRPr>
      </a:lvl8pPr>
      <a:lvl9pPr marL="2470526" algn="l" defTabSz="617631" rtl="0" eaLnBrk="1" latinLnBrk="0" hangingPunct="1">
        <a:defRPr sz="121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gif"/><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22463" b="-2"/>
          <a:stretch/>
        </p:blipFill>
        <p:spPr>
          <a:xfrm>
            <a:off x="0" y="0"/>
            <a:ext cx="9144000" cy="5904446"/>
          </a:xfrm>
          <a:prstGeom prst="rect">
            <a:avLst/>
          </a:prstGeom>
          <a:effectLst>
            <a:reflection blurRad="6350" stA="44000" endPos="18000" dir="5400000" sy="-100000" algn="bl" rotWithShape="0"/>
          </a:effectLst>
        </p:spPr>
      </p:pic>
      <p:pic>
        <p:nvPicPr>
          <p:cNvPr id="3075" name="Picture 5" descr="C:\Users\Liam\Dropbox (BGD_058)\BGD_058\8_Communications\Logos\transparent logo\Go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5500" y="787400"/>
            <a:ext cx="1473200"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6" descr="C:\Users\Liam\Dropbox (BGD_058)\BGD_058\8_Communications\Logos\Logos\Logo_FD.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51525" y="862013"/>
            <a:ext cx="1028700"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6" descr="C:\Users\Liam\Dropbox (BGD_058)\BGD_058\8_Communications\Logos\Logos\Logo_FD.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72150" y="787400"/>
            <a:ext cx="118745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4"/>
          <p:cNvSpPr txBox="1">
            <a:spLocks/>
          </p:cNvSpPr>
          <p:nvPr/>
        </p:nvSpPr>
        <p:spPr>
          <a:xfrm>
            <a:off x="619125" y="1912938"/>
            <a:ext cx="7905750" cy="2149475"/>
          </a:xfrm>
          <a:prstGeom prst="rect">
            <a:avLst/>
          </a:prstGeom>
        </p:spPr>
        <p:txBody>
          <a:bodyPr lIns="218139" tIns="109070" rIns="218139" bIns="109070" anchor="b">
            <a:normAutofit/>
          </a:bodyPr>
          <a:lstStyle>
            <a:lvl1pPr defTabSz="785813">
              <a:defRPr sz="1600">
                <a:solidFill>
                  <a:schemeClr val="tx1"/>
                </a:solidFill>
                <a:latin typeface="Calibri" pitchFamily="34" charset="0"/>
              </a:defRPr>
            </a:lvl1pPr>
            <a:lvl2pPr marL="742950" indent="-285750" defTabSz="785813">
              <a:defRPr sz="1600">
                <a:solidFill>
                  <a:schemeClr val="tx1"/>
                </a:solidFill>
                <a:latin typeface="Calibri" pitchFamily="34" charset="0"/>
              </a:defRPr>
            </a:lvl2pPr>
            <a:lvl3pPr marL="1143000" indent="-228600" defTabSz="785813">
              <a:defRPr sz="1600">
                <a:solidFill>
                  <a:schemeClr val="tx1"/>
                </a:solidFill>
                <a:latin typeface="Calibri" pitchFamily="34" charset="0"/>
              </a:defRPr>
            </a:lvl3pPr>
            <a:lvl4pPr marL="1600200" indent="-228600" defTabSz="785813">
              <a:defRPr sz="1600">
                <a:solidFill>
                  <a:schemeClr val="tx1"/>
                </a:solidFill>
                <a:latin typeface="Calibri" pitchFamily="34" charset="0"/>
              </a:defRPr>
            </a:lvl4pPr>
            <a:lvl5pPr marL="2057400" indent="-228600" defTabSz="785813">
              <a:defRPr sz="1600">
                <a:solidFill>
                  <a:schemeClr val="tx1"/>
                </a:solidFill>
                <a:latin typeface="Calibri" pitchFamily="34" charset="0"/>
              </a:defRPr>
            </a:lvl5pPr>
            <a:lvl6pPr marL="2514600" indent="-228600" defTabSz="785813" fontAlgn="base">
              <a:spcBef>
                <a:spcPct val="0"/>
              </a:spcBef>
              <a:spcAft>
                <a:spcPct val="0"/>
              </a:spcAft>
              <a:defRPr sz="1600">
                <a:solidFill>
                  <a:schemeClr val="tx1"/>
                </a:solidFill>
                <a:latin typeface="Calibri" pitchFamily="34" charset="0"/>
              </a:defRPr>
            </a:lvl6pPr>
            <a:lvl7pPr marL="2971800" indent="-228600" defTabSz="785813" fontAlgn="base">
              <a:spcBef>
                <a:spcPct val="0"/>
              </a:spcBef>
              <a:spcAft>
                <a:spcPct val="0"/>
              </a:spcAft>
              <a:defRPr sz="1600">
                <a:solidFill>
                  <a:schemeClr val="tx1"/>
                </a:solidFill>
                <a:latin typeface="Calibri" pitchFamily="34" charset="0"/>
              </a:defRPr>
            </a:lvl7pPr>
            <a:lvl8pPr marL="3429000" indent="-228600" defTabSz="785813" fontAlgn="base">
              <a:spcBef>
                <a:spcPct val="0"/>
              </a:spcBef>
              <a:spcAft>
                <a:spcPct val="0"/>
              </a:spcAft>
              <a:defRPr sz="1600">
                <a:solidFill>
                  <a:schemeClr val="tx1"/>
                </a:solidFill>
                <a:latin typeface="Calibri" pitchFamily="34" charset="0"/>
              </a:defRPr>
            </a:lvl8pPr>
            <a:lvl9pPr marL="3886200" indent="-228600" defTabSz="785813" fontAlgn="base">
              <a:spcBef>
                <a:spcPct val="0"/>
              </a:spcBef>
              <a:spcAft>
                <a:spcPct val="0"/>
              </a:spcAft>
              <a:defRPr sz="1600">
                <a:solidFill>
                  <a:schemeClr val="tx1"/>
                </a:solidFill>
                <a:latin typeface="Calibri" pitchFamily="34" charset="0"/>
              </a:defRPr>
            </a:lvl9pPr>
          </a:lstStyle>
          <a:p>
            <a:pPr algn="ctr">
              <a:lnSpc>
                <a:spcPct val="90000"/>
              </a:lnSpc>
            </a:pPr>
            <a:r>
              <a:rPr lang="en-US" altLang="en-US" sz="3900" b="1" dirty="0">
                <a:solidFill>
                  <a:srgbClr val="000000"/>
                </a:solidFill>
                <a:latin typeface="Bradley Hand ITC" pitchFamily="66" charset="0"/>
              </a:rPr>
              <a:t>Subplot</a:t>
            </a:r>
          </a:p>
          <a:p>
            <a:pPr algn="ctr">
              <a:lnSpc>
                <a:spcPct val="90000"/>
              </a:lnSpc>
            </a:pPr>
            <a:endParaRPr lang="en-GB" altLang="en-US" sz="5100" dirty="0">
              <a:solidFill>
                <a:srgbClr val="000000"/>
              </a:solidFill>
              <a:latin typeface="Calibri Light" pitchFamily="34" charset="0"/>
            </a:endParaRPr>
          </a:p>
        </p:txBody>
      </p:sp>
      <p:pic>
        <p:nvPicPr>
          <p:cNvPr id="3079" name="Picture 4" descr="C:\Users\Liam\Dropbox (BGD_058)\BGD_058\8_Communications\Logos\transparent logo\usaid-logo.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1163" y="6081713"/>
            <a:ext cx="19621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13"/>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782888" y="6059488"/>
            <a:ext cx="1916112"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Picture 14"/>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108575" y="6018213"/>
            <a:ext cx="1030288" cy="76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Picture 3" descr="C:\Users\Liam\Dropbox (BGD_058)\BGD_058\8_Communications\Logos\transparent logo\FAO_logo_Blue_3lines_en.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08725" y="5861050"/>
            <a:ext cx="2835275"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txBox="1">
            <a:spLocks/>
          </p:cNvSpPr>
          <p:nvPr/>
        </p:nvSpPr>
        <p:spPr>
          <a:xfrm>
            <a:off x="161923" y="219074"/>
            <a:ext cx="7322609" cy="652463"/>
          </a:xfrm>
          <a:prstGeom prst="rect">
            <a:avLst/>
          </a:prstGeom>
        </p:spPr>
        <p:txBody>
          <a:bodyPr lIns="218139" tIns="109070" rIns="218139" bIns="109070" anchor="b">
            <a:noAutofit/>
          </a:bodyPr>
          <a:lstStyle>
            <a:lvl1pPr defTabSz="785813">
              <a:defRPr sz="1600">
                <a:solidFill>
                  <a:schemeClr val="tx1"/>
                </a:solidFill>
                <a:latin typeface="Calibri" pitchFamily="34" charset="0"/>
              </a:defRPr>
            </a:lvl1pPr>
            <a:lvl2pPr marL="742950" indent="-285750" defTabSz="785813">
              <a:defRPr sz="1600">
                <a:solidFill>
                  <a:schemeClr val="tx1"/>
                </a:solidFill>
                <a:latin typeface="Calibri" pitchFamily="34" charset="0"/>
              </a:defRPr>
            </a:lvl2pPr>
            <a:lvl3pPr marL="1143000" indent="-228600" defTabSz="785813">
              <a:defRPr sz="1600">
                <a:solidFill>
                  <a:schemeClr val="tx1"/>
                </a:solidFill>
                <a:latin typeface="Calibri" pitchFamily="34" charset="0"/>
              </a:defRPr>
            </a:lvl3pPr>
            <a:lvl4pPr marL="1600200" indent="-228600" defTabSz="785813">
              <a:defRPr sz="1600">
                <a:solidFill>
                  <a:schemeClr val="tx1"/>
                </a:solidFill>
                <a:latin typeface="Calibri" pitchFamily="34" charset="0"/>
              </a:defRPr>
            </a:lvl4pPr>
            <a:lvl5pPr marL="2057400" indent="-228600" defTabSz="785813">
              <a:defRPr sz="1600">
                <a:solidFill>
                  <a:schemeClr val="tx1"/>
                </a:solidFill>
                <a:latin typeface="Calibri" pitchFamily="34" charset="0"/>
              </a:defRPr>
            </a:lvl5pPr>
            <a:lvl6pPr marL="2514600" indent="-228600" defTabSz="785813" fontAlgn="base">
              <a:spcBef>
                <a:spcPct val="0"/>
              </a:spcBef>
              <a:spcAft>
                <a:spcPct val="0"/>
              </a:spcAft>
              <a:defRPr sz="1600">
                <a:solidFill>
                  <a:schemeClr val="tx1"/>
                </a:solidFill>
                <a:latin typeface="Calibri" pitchFamily="34" charset="0"/>
              </a:defRPr>
            </a:lvl6pPr>
            <a:lvl7pPr marL="2971800" indent="-228600" defTabSz="785813" fontAlgn="base">
              <a:spcBef>
                <a:spcPct val="0"/>
              </a:spcBef>
              <a:spcAft>
                <a:spcPct val="0"/>
              </a:spcAft>
              <a:defRPr sz="1600">
                <a:solidFill>
                  <a:schemeClr val="tx1"/>
                </a:solidFill>
                <a:latin typeface="Calibri" pitchFamily="34" charset="0"/>
              </a:defRPr>
            </a:lvl7pPr>
            <a:lvl8pPr marL="3429000" indent="-228600" defTabSz="785813" fontAlgn="base">
              <a:spcBef>
                <a:spcPct val="0"/>
              </a:spcBef>
              <a:spcAft>
                <a:spcPct val="0"/>
              </a:spcAft>
              <a:defRPr sz="1600">
                <a:solidFill>
                  <a:schemeClr val="tx1"/>
                </a:solidFill>
                <a:latin typeface="Calibri" pitchFamily="34" charset="0"/>
              </a:defRPr>
            </a:lvl8pPr>
            <a:lvl9pPr marL="3886200" indent="-228600" defTabSz="785813" fontAlgn="base">
              <a:spcBef>
                <a:spcPct val="0"/>
              </a:spcBef>
              <a:spcAft>
                <a:spcPct val="0"/>
              </a:spcAft>
              <a:defRPr sz="1600">
                <a:solidFill>
                  <a:schemeClr val="tx1"/>
                </a:solidFill>
                <a:latin typeface="Calibri" pitchFamily="34" charset="0"/>
              </a:defRPr>
            </a:lvl9pPr>
          </a:lstStyle>
          <a:p>
            <a:pPr>
              <a:lnSpc>
                <a:spcPct val="90000"/>
              </a:lnSpc>
            </a:pPr>
            <a:r>
              <a:rPr lang="en-US" altLang="en-US" sz="3300" b="1" dirty="0">
                <a:solidFill>
                  <a:srgbClr val="000000"/>
                </a:solidFill>
                <a:latin typeface="Bradley Hand ITC" pitchFamily="66" charset="0"/>
              </a:rPr>
              <a:t>5. Record data</a:t>
            </a:r>
            <a:endParaRPr lang="en-GB" altLang="en-US" sz="3300" b="1" dirty="0">
              <a:solidFill>
                <a:srgbClr val="000000"/>
              </a:solidFill>
              <a:latin typeface="Bradley Hand ITC" pitchFamily="66" charset="0"/>
            </a:endParaRPr>
          </a:p>
        </p:txBody>
      </p:sp>
      <p:sp>
        <p:nvSpPr>
          <p:cNvPr id="3" name="Rectangle 2"/>
          <p:cNvSpPr/>
          <p:nvPr/>
        </p:nvSpPr>
        <p:spPr>
          <a:xfrm>
            <a:off x="385773" y="871537"/>
            <a:ext cx="2930418" cy="400110"/>
          </a:xfrm>
          <a:prstGeom prst="rect">
            <a:avLst/>
          </a:prstGeom>
        </p:spPr>
        <p:txBody>
          <a:bodyPr wrap="none">
            <a:spAutoFit/>
          </a:bodyPr>
          <a:lstStyle/>
          <a:p>
            <a:r>
              <a:rPr lang="en-US" sz="2000" b="1" dirty="0"/>
              <a:t>8.1.3. SUBPLOT SLOPE (%)</a:t>
            </a:r>
            <a:endParaRPr lang="en-US" sz="2000" dirty="0"/>
          </a:p>
        </p:txBody>
      </p:sp>
      <p:sp>
        <p:nvSpPr>
          <p:cNvPr id="4" name="Rectangle 3"/>
          <p:cNvSpPr/>
          <p:nvPr/>
        </p:nvSpPr>
        <p:spPr>
          <a:xfrm>
            <a:off x="278050" y="1363676"/>
            <a:ext cx="4968155" cy="400110"/>
          </a:xfrm>
          <a:prstGeom prst="rect">
            <a:avLst/>
          </a:prstGeom>
        </p:spPr>
        <p:txBody>
          <a:bodyPr wrap="none">
            <a:spAutoFit/>
          </a:bodyPr>
          <a:lstStyle/>
          <a:p>
            <a:r>
              <a:rPr lang="en-US" sz="2000" dirty="0"/>
              <a:t>Record the main slope present in the subplot</a:t>
            </a:r>
            <a:r>
              <a:rPr lang="en-US" dirty="0"/>
              <a:t>. </a:t>
            </a:r>
          </a:p>
        </p:txBody>
      </p:sp>
      <p:cxnSp>
        <p:nvCxnSpPr>
          <p:cNvPr id="5" name="Straight Arrow Connector 4"/>
          <p:cNvCxnSpPr/>
          <p:nvPr/>
        </p:nvCxnSpPr>
        <p:spPr>
          <a:xfrm flipH="1">
            <a:off x="6025811" y="1261708"/>
            <a:ext cx="175260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6" name="TextBox 5"/>
          <p:cNvSpPr txBox="1"/>
          <p:nvPr/>
        </p:nvSpPr>
        <p:spPr>
          <a:xfrm>
            <a:off x="6597311" y="956908"/>
            <a:ext cx="609600" cy="369332"/>
          </a:xfrm>
          <a:prstGeom prst="rect">
            <a:avLst/>
          </a:prstGeom>
          <a:noFill/>
        </p:spPr>
        <p:txBody>
          <a:bodyPr wrap="square" rtlCol="0">
            <a:spAutoFit/>
          </a:bodyPr>
          <a:lstStyle/>
          <a:p>
            <a:r>
              <a:rPr lang="en-US" dirty="0"/>
              <a:t>h</a:t>
            </a:r>
            <a:r>
              <a:rPr lang="en-US" sz="1100" dirty="0"/>
              <a:t>1</a:t>
            </a:r>
          </a:p>
        </p:txBody>
      </p:sp>
      <p:sp>
        <p:nvSpPr>
          <p:cNvPr id="7" name="Freeform 6"/>
          <p:cNvSpPr/>
          <p:nvPr/>
        </p:nvSpPr>
        <p:spPr>
          <a:xfrm>
            <a:off x="5484791" y="1048348"/>
            <a:ext cx="2903220" cy="1585084"/>
          </a:xfrm>
          <a:custGeom>
            <a:avLst/>
            <a:gdLst>
              <a:gd name="connsiteX0" fmla="*/ 2903220 w 2903220"/>
              <a:gd name="connsiteY0" fmla="*/ 0 h 1585084"/>
              <a:gd name="connsiteX1" fmla="*/ 2842260 w 2903220"/>
              <a:gd name="connsiteY1" fmla="*/ 15240 h 1585084"/>
              <a:gd name="connsiteX2" fmla="*/ 2819400 w 2903220"/>
              <a:gd name="connsiteY2" fmla="*/ 30480 h 1585084"/>
              <a:gd name="connsiteX3" fmla="*/ 2788920 w 2903220"/>
              <a:gd name="connsiteY3" fmla="*/ 45720 h 1585084"/>
              <a:gd name="connsiteX4" fmla="*/ 2743200 w 2903220"/>
              <a:gd name="connsiteY4" fmla="*/ 76200 h 1585084"/>
              <a:gd name="connsiteX5" fmla="*/ 2712720 w 2903220"/>
              <a:gd name="connsiteY5" fmla="*/ 83820 h 1585084"/>
              <a:gd name="connsiteX6" fmla="*/ 2659380 w 2903220"/>
              <a:gd name="connsiteY6" fmla="*/ 114300 h 1585084"/>
              <a:gd name="connsiteX7" fmla="*/ 2628900 w 2903220"/>
              <a:gd name="connsiteY7" fmla="*/ 129540 h 1585084"/>
              <a:gd name="connsiteX8" fmla="*/ 2606040 w 2903220"/>
              <a:gd name="connsiteY8" fmla="*/ 152400 h 1585084"/>
              <a:gd name="connsiteX9" fmla="*/ 2583180 w 2903220"/>
              <a:gd name="connsiteY9" fmla="*/ 167640 h 1585084"/>
              <a:gd name="connsiteX10" fmla="*/ 2567940 w 2903220"/>
              <a:gd name="connsiteY10" fmla="*/ 190500 h 1585084"/>
              <a:gd name="connsiteX11" fmla="*/ 2522220 w 2903220"/>
              <a:gd name="connsiteY11" fmla="*/ 213360 h 1585084"/>
              <a:gd name="connsiteX12" fmla="*/ 2499360 w 2903220"/>
              <a:gd name="connsiteY12" fmla="*/ 228600 h 1585084"/>
              <a:gd name="connsiteX13" fmla="*/ 2476500 w 2903220"/>
              <a:gd name="connsiteY13" fmla="*/ 251460 h 1585084"/>
              <a:gd name="connsiteX14" fmla="*/ 2453640 w 2903220"/>
              <a:gd name="connsiteY14" fmla="*/ 259080 h 1585084"/>
              <a:gd name="connsiteX15" fmla="*/ 2407920 w 2903220"/>
              <a:gd name="connsiteY15" fmla="*/ 289560 h 1585084"/>
              <a:gd name="connsiteX16" fmla="*/ 2385060 w 2903220"/>
              <a:gd name="connsiteY16" fmla="*/ 312420 h 1585084"/>
              <a:gd name="connsiteX17" fmla="*/ 2339340 w 2903220"/>
              <a:gd name="connsiteY17" fmla="*/ 342900 h 1585084"/>
              <a:gd name="connsiteX18" fmla="*/ 2316480 w 2903220"/>
              <a:gd name="connsiteY18" fmla="*/ 365760 h 1585084"/>
              <a:gd name="connsiteX19" fmla="*/ 2286000 w 2903220"/>
              <a:gd name="connsiteY19" fmla="*/ 388620 h 1585084"/>
              <a:gd name="connsiteX20" fmla="*/ 2255520 w 2903220"/>
              <a:gd name="connsiteY20" fmla="*/ 434340 h 1585084"/>
              <a:gd name="connsiteX21" fmla="*/ 2232660 w 2903220"/>
              <a:gd name="connsiteY21" fmla="*/ 449580 h 1585084"/>
              <a:gd name="connsiteX22" fmla="*/ 2186940 w 2903220"/>
              <a:gd name="connsiteY22" fmla="*/ 480060 h 1585084"/>
              <a:gd name="connsiteX23" fmla="*/ 2164080 w 2903220"/>
              <a:gd name="connsiteY23" fmla="*/ 495300 h 1585084"/>
              <a:gd name="connsiteX24" fmla="*/ 2118360 w 2903220"/>
              <a:gd name="connsiteY24" fmla="*/ 510540 h 1585084"/>
              <a:gd name="connsiteX25" fmla="*/ 2095500 w 2903220"/>
              <a:gd name="connsiteY25" fmla="*/ 518160 h 1585084"/>
              <a:gd name="connsiteX26" fmla="*/ 2065020 w 2903220"/>
              <a:gd name="connsiteY26" fmla="*/ 533400 h 1585084"/>
              <a:gd name="connsiteX27" fmla="*/ 2026920 w 2903220"/>
              <a:gd name="connsiteY27" fmla="*/ 571500 h 1585084"/>
              <a:gd name="connsiteX28" fmla="*/ 2011680 w 2903220"/>
              <a:gd name="connsiteY28" fmla="*/ 594360 h 1585084"/>
              <a:gd name="connsiteX29" fmla="*/ 1943100 w 2903220"/>
              <a:gd name="connsiteY29" fmla="*/ 662940 h 1585084"/>
              <a:gd name="connsiteX30" fmla="*/ 1927860 w 2903220"/>
              <a:gd name="connsiteY30" fmla="*/ 685800 h 1585084"/>
              <a:gd name="connsiteX31" fmla="*/ 1905000 w 2903220"/>
              <a:gd name="connsiteY31" fmla="*/ 708660 h 1585084"/>
              <a:gd name="connsiteX32" fmla="*/ 1874520 w 2903220"/>
              <a:gd name="connsiteY32" fmla="*/ 762000 h 1585084"/>
              <a:gd name="connsiteX33" fmla="*/ 1851660 w 2903220"/>
              <a:gd name="connsiteY33" fmla="*/ 784860 h 1585084"/>
              <a:gd name="connsiteX34" fmla="*/ 1821180 w 2903220"/>
              <a:gd name="connsiteY34" fmla="*/ 830580 h 1585084"/>
              <a:gd name="connsiteX35" fmla="*/ 1775460 w 2903220"/>
              <a:gd name="connsiteY35" fmla="*/ 861060 h 1585084"/>
              <a:gd name="connsiteX36" fmla="*/ 1744980 w 2903220"/>
              <a:gd name="connsiteY36" fmla="*/ 876300 h 1585084"/>
              <a:gd name="connsiteX37" fmla="*/ 1699260 w 2903220"/>
              <a:gd name="connsiteY37" fmla="*/ 906780 h 1585084"/>
              <a:gd name="connsiteX38" fmla="*/ 1645920 w 2903220"/>
              <a:gd name="connsiteY38" fmla="*/ 929640 h 1585084"/>
              <a:gd name="connsiteX39" fmla="*/ 1615440 w 2903220"/>
              <a:gd name="connsiteY39" fmla="*/ 944880 h 1585084"/>
              <a:gd name="connsiteX40" fmla="*/ 1584960 w 2903220"/>
              <a:gd name="connsiteY40" fmla="*/ 952500 h 1585084"/>
              <a:gd name="connsiteX41" fmla="*/ 1539240 w 2903220"/>
              <a:gd name="connsiteY41" fmla="*/ 967740 h 1585084"/>
              <a:gd name="connsiteX42" fmla="*/ 1516380 w 2903220"/>
              <a:gd name="connsiteY42" fmla="*/ 975360 h 1585084"/>
              <a:gd name="connsiteX43" fmla="*/ 1447800 w 2903220"/>
              <a:gd name="connsiteY43" fmla="*/ 1005840 h 1585084"/>
              <a:gd name="connsiteX44" fmla="*/ 1363980 w 2903220"/>
              <a:gd name="connsiteY44" fmla="*/ 1043940 h 1585084"/>
              <a:gd name="connsiteX45" fmla="*/ 1318260 w 2903220"/>
              <a:gd name="connsiteY45" fmla="*/ 1074420 h 1585084"/>
              <a:gd name="connsiteX46" fmla="*/ 1264920 w 2903220"/>
              <a:gd name="connsiteY46" fmla="*/ 1097280 h 1585084"/>
              <a:gd name="connsiteX47" fmla="*/ 1219200 w 2903220"/>
              <a:gd name="connsiteY47" fmla="*/ 1120140 h 1585084"/>
              <a:gd name="connsiteX48" fmla="*/ 1196340 w 2903220"/>
              <a:gd name="connsiteY48" fmla="*/ 1135380 h 1585084"/>
              <a:gd name="connsiteX49" fmla="*/ 1143000 w 2903220"/>
              <a:gd name="connsiteY49" fmla="*/ 1165860 h 1585084"/>
              <a:gd name="connsiteX50" fmla="*/ 1120140 w 2903220"/>
              <a:gd name="connsiteY50" fmla="*/ 1188720 h 1585084"/>
              <a:gd name="connsiteX51" fmla="*/ 1074420 w 2903220"/>
              <a:gd name="connsiteY51" fmla="*/ 1211580 h 1585084"/>
              <a:gd name="connsiteX52" fmla="*/ 1028700 w 2903220"/>
              <a:gd name="connsiteY52" fmla="*/ 1249680 h 1585084"/>
              <a:gd name="connsiteX53" fmla="*/ 982980 w 2903220"/>
              <a:gd name="connsiteY53" fmla="*/ 1280160 h 1585084"/>
              <a:gd name="connsiteX54" fmla="*/ 944880 w 2903220"/>
              <a:gd name="connsiteY54" fmla="*/ 1310640 h 1585084"/>
              <a:gd name="connsiteX55" fmla="*/ 922020 w 2903220"/>
              <a:gd name="connsiteY55" fmla="*/ 1333500 h 1585084"/>
              <a:gd name="connsiteX56" fmla="*/ 899160 w 2903220"/>
              <a:gd name="connsiteY56" fmla="*/ 1341120 h 1585084"/>
              <a:gd name="connsiteX57" fmla="*/ 845820 w 2903220"/>
              <a:gd name="connsiteY57" fmla="*/ 1371600 h 1585084"/>
              <a:gd name="connsiteX58" fmla="*/ 822960 w 2903220"/>
              <a:gd name="connsiteY58" fmla="*/ 1379220 h 1585084"/>
              <a:gd name="connsiteX59" fmla="*/ 769620 w 2903220"/>
              <a:gd name="connsiteY59" fmla="*/ 1409700 h 1585084"/>
              <a:gd name="connsiteX60" fmla="*/ 746760 w 2903220"/>
              <a:gd name="connsiteY60" fmla="*/ 1424940 h 1585084"/>
              <a:gd name="connsiteX61" fmla="*/ 693420 w 2903220"/>
              <a:gd name="connsiteY61" fmla="*/ 1432560 h 1585084"/>
              <a:gd name="connsiteX62" fmla="*/ 617220 w 2903220"/>
              <a:gd name="connsiteY62" fmla="*/ 1455420 h 1585084"/>
              <a:gd name="connsiteX63" fmla="*/ 556260 w 2903220"/>
              <a:gd name="connsiteY63" fmla="*/ 1463040 h 1585084"/>
              <a:gd name="connsiteX64" fmla="*/ 472440 w 2903220"/>
              <a:gd name="connsiteY64" fmla="*/ 1485900 h 1585084"/>
              <a:gd name="connsiteX65" fmla="*/ 449580 w 2903220"/>
              <a:gd name="connsiteY65" fmla="*/ 1493520 h 1585084"/>
              <a:gd name="connsiteX66" fmla="*/ 388620 w 2903220"/>
              <a:gd name="connsiteY66" fmla="*/ 1508760 h 1585084"/>
              <a:gd name="connsiteX67" fmla="*/ 342900 w 2903220"/>
              <a:gd name="connsiteY67" fmla="*/ 1516380 h 1585084"/>
              <a:gd name="connsiteX68" fmla="*/ 289560 w 2903220"/>
              <a:gd name="connsiteY68" fmla="*/ 1531620 h 1585084"/>
              <a:gd name="connsiteX69" fmla="*/ 259080 w 2903220"/>
              <a:gd name="connsiteY69" fmla="*/ 1539240 h 1585084"/>
              <a:gd name="connsiteX70" fmla="*/ 205740 w 2903220"/>
              <a:gd name="connsiteY70" fmla="*/ 1562100 h 1585084"/>
              <a:gd name="connsiteX71" fmla="*/ 152400 w 2903220"/>
              <a:gd name="connsiteY71" fmla="*/ 1569720 h 1585084"/>
              <a:gd name="connsiteX72" fmla="*/ 106680 w 2903220"/>
              <a:gd name="connsiteY72" fmla="*/ 1584960 h 1585084"/>
              <a:gd name="connsiteX73" fmla="*/ 0 w 2903220"/>
              <a:gd name="connsiteY73" fmla="*/ 1577340 h 1585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2903220" h="1585084">
                <a:moveTo>
                  <a:pt x="2903220" y="0"/>
                </a:moveTo>
                <a:cubicBezTo>
                  <a:pt x="2888729" y="2898"/>
                  <a:pt x="2857881" y="7430"/>
                  <a:pt x="2842260" y="15240"/>
                </a:cubicBezTo>
                <a:cubicBezTo>
                  <a:pt x="2834069" y="19336"/>
                  <a:pt x="2827351" y="25936"/>
                  <a:pt x="2819400" y="30480"/>
                </a:cubicBezTo>
                <a:cubicBezTo>
                  <a:pt x="2809537" y="36116"/>
                  <a:pt x="2798660" y="39876"/>
                  <a:pt x="2788920" y="45720"/>
                </a:cubicBezTo>
                <a:cubicBezTo>
                  <a:pt x="2773214" y="55144"/>
                  <a:pt x="2760969" y="71758"/>
                  <a:pt x="2743200" y="76200"/>
                </a:cubicBezTo>
                <a:cubicBezTo>
                  <a:pt x="2733040" y="78740"/>
                  <a:pt x="2722526" y="80143"/>
                  <a:pt x="2712720" y="83820"/>
                </a:cubicBezTo>
                <a:cubicBezTo>
                  <a:pt x="2679226" y="96380"/>
                  <a:pt x="2687517" y="98222"/>
                  <a:pt x="2659380" y="114300"/>
                </a:cubicBezTo>
                <a:cubicBezTo>
                  <a:pt x="2649517" y="119936"/>
                  <a:pt x="2638143" y="122938"/>
                  <a:pt x="2628900" y="129540"/>
                </a:cubicBezTo>
                <a:cubicBezTo>
                  <a:pt x="2620131" y="135804"/>
                  <a:pt x="2614319" y="145501"/>
                  <a:pt x="2606040" y="152400"/>
                </a:cubicBezTo>
                <a:cubicBezTo>
                  <a:pt x="2599005" y="158263"/>
                  <a:pt x="2590800" y="162560"/>
                  <a:pt x="2583180" y="167640"/>
                </a:cubicBezTo>
                <a:cubicBezTo>
                  <a:pt x="2578100" y="175260"/>
                  <a:pt x="2574416" y="184024"/>
                  <a:pt x="2567940" y="190500"/>
                </a:cubicBezTo>
                <a:cubicBezTo>
                  <a:pt x="2553168" y="205272"/>
                  <a:pt x="2540813" y="207162"/>
                  <a:pt x="2522220" y="213360"/>
                </a:cubicBezTo>
                <a:cubicBezTo>
                  <a:pt x="2514600" y="218440"/>
                  <a:pt x="2506395" y="222737"/>
                  <a:pt x="2499360" y="228600"/>
                </a:cubicBezTo>
                <a:cubicBezTo>
                  <a:pt x="2491081" y="235499"/>
                  <a:pt x="2485466" y="245482"/>
                  <a:pt x="2476500" y="251460"/>
                </a:cubicBezTo>
                <a:cubicBezTo>
                  <a:pt x="2469817" y="255915"/>
                  <a:pt x="2461260" y="256540"/>
                  <a:pt x="2453640" y="259080"/>
                </a:cubicBezTo>
                <a:cubicBezTo>
                  <a:pt x="2438400" y="269240"/>
                  <a:pt x="2420872" y="276608"/>
                  <a:pt x="2407920" y="289560"/>
                </a:cubicBezTo>
                <a:cubicBezTo>
                  <a:pt x="2400300" y="297180"/>
                  <a:pt x="2393566" y="305804"/>
                  <a:pt x="2385060" y="312420"/>
                </a:cubicBezTo>
                <a:cubicBezTo>
                  <a:pt x="2370602" y="323665"/>
                  <a:pt x="2352292" y="329948"/>
                  <a:pt x="2339340" y="342900"/>
                </a:cubicBezTo>
                <a:cubicBezTo>
                  <a:pt x="2331720" y="350520"/>
                  <a:pt x="2324662" y="358747"/>
                  <a:pt x="2316480" y="365760"/>
                </a:cubicBezTo>
                <a:cubicBezTo>
                  <a:pt x="2306837" y="374025"/>
                  <a:pt x="2294437" y="379128"/>
                  <a:pt x="2286000" y="388620"/>
                </a:cubicBezTo>
                <a:cubicBezTo>
                  <a:pt x="2273831" y="402310"/>
                  <a:pt x="2265680" y="419100"/>
                  <a:pt x="2255520" y="434340"/>
                </a:cubicBezTo>
                <a:cubicBezTo>
                  <a:pt x="2250440" y="441960"/>
                  <a:pt x="2239695" y="443717"/>
                  <a:pt x="2232660" y="449580"/>
                </a:cubicBezTo>
                <a:cubicBezTo>
                  <a:pt x="2194607" y="481291"/>
                  <a:pt x="2227114" y="466669"/>
                  <a:pt x="2186940" y="480060"/>
                </a:cubicBezTo>
                <a:cubicBezTo>
                  <a:pt x="2179320" y="485140"/>
                  <a:pt x="2172449" y="491581"/>
                  <a:pt x="2164080" y="495300"/>
                </a:cubicBezTo>
                <a:cubicBezTo>
                  <a:pt x="2149400" y="501824"/>
                  <a:pt x="2133600" y="505460"/>
                  <a:pt x="2118360" y="510540"/>
                </a:cubicBezTo>
                <a:cubicBezTo>
                  <a:pt x="2110740" y="513080"/>
                  <a:pt x="2102684" y="514568"/>
                  <a:pt x="2095500" y="518160"/>
                </a:cubicBezTo>
                <a:lnTo>
                  <a:pt x="2065020" y="533400"/>
                </a:lnTo>
                <a:cubicBezTo>
                  <a:pt x="2024380" y="594360"/>
                  <a:pt x="2077720" y="520700"/>
                  <a:pt x="2026920" y="571500"/>
                </a:cubicBezTo>
                <a:cubicBezTo>
                  <a:pt x="2020444" y="577976"/>
                  <a:pt x="2017764" y="587515"/>
                  <a:pt x="2011680" y="594360"/>
                </a:cubicBezTo>
                <a:lnTo>
                  <a:pt x="1943100" y="662940"/>
                </a:lnTo>
                <a:cubicBezTo>
                  <a:pt x="1936624" y="669416"/>
                  <a:pt x="1933723" y="678765"/>
                  <a:pt x="1927860" y="685800"/>
                </a:cubicBezTo>
                <a:cubicBezTo>
                  <a:pt x="1920961" y="694079"/>
                  <a:pt x="1911264" y="699891"/>
                  <a:pt x="1905000" y="708660"/>
                </a:cubicBezTo>
                <a:cubicBezTo>
                  <a:pt x="1867735" y="760831"/>
                  <a:pt x="1910516" y="718805"/>
                  <a:pt x="1874520" y="762000"/>
                </a:cubicBezTo>
                <a:cubicBezTo>
                  <a:pt x="1867621" y="770279"/>
                  <a:pt x="1858276" y="776354"/>
                  <a:pt x="1851660" y="784860"/>
                </a:cubicBezTo>
                <a:cubicBezTo>
                  <a:pt x="1840415" y="799318"/>
                  <a:pt x="1836420" y="820420"/>
                  <a:pt x="1821180" y="830580"/>
                </a:cubicBezTo>
                <a:cubicBezTo>
                  <a:pt x="1805940" y="840740"/>
                  <a:pt x="1791843" y="852869"/>
                  <a:pt x="1775460" y="861060"/>
                </a:cubicBezTo>
                <a:cubicBezTo>
                  <a:pt x="1765300" y="866140"/>
                  <a:pt x="1754720" y="870456"/>
                  <a:pt x="1744980" y="876300"/>
                </a:cubicBezTo>
                <a:cubicBezTo>
                  <a:pt x="1729274" y="885724"/>
                  <a:pt x="1715643" y="898589"/>
                  <a:pt x="1699260" y="906780"/>
                </a:cubicBezTo>
                <a:cubicBezTo>
                  <a:pt x="1598171" y="957325"/>
                  <a:pt x="1724405" y="896004"/>
                  <a:pt x="1645920" y="929640"/>
                </a:cubicBezTo>
                <a:cubicBezTo>
                  <a:pt x="1635479" y="934115"/>
                  <a:pt x="1626076" y="940892"/>
                  <a:pt x="1615440" y="944880"/>
                </a:cubicBezTo>
                <a:cubicBezTo>
                  <a:pt x="1605634" y="948557"/>
                  <a:pt x="1594991" y="949491"/>
                  <a:pt x="1584960" y="952500"/>
                </a:cubicBezTo>
                <a:cubicBezTo>
                  <a:pt x="1569573" y="957116"/>
                  <a:pt x="1554480" y="962660"/>
                  <a:pt x="1539240" y="967740"/>
                </a:cubicBezTo>
                <a:lnTo>
                  <a:pt x="1516380" y="975360"/>
                </a:lnTo>
                <a:cubicBezTo>
                  <a:pt x="1449136" y="1020189"/>
                  <a:pt x="1556616" y="951432"/>
                  <a:pt x="1447800" y="1005840"/>
                </a:cubicBezTo>
                <a:cubicBezTo>
                  <a:pt x="1379656" y="1039912"/>
                  <a:pt x="1408393" y="1029136"/>
                  <a:pt x="1363980" y="1043940"/>
                </a:cubicBezTo>
                <a:cubicBezTo>
                  <a:pt x="1348740" y="1054100"/>
                  <a:pt x="1335636" y="1068628"/>
                  <a:pt x="1318260" y="1074420"/>
                </a:cubicBezTo>
                <a:cubicBezTo>
                  <a:pt x="1292613" y="1082969"/>
                  <a:pt x="1291285" y="1082214"/>
                  <a:pt x="1264920" y="1097280"/>
                </a:cubicBezTo>
                <a:cubicBezTo>
                  <a:pt x="1223560" y="1120915"/>
                  <a:pt x="1261113" y="1106169"/>
                  <a:pt x="1219200" y="1120140"/>
                </a:cubicBezTo>
                <a:cubicBezTo>
                  <a:pt x="1211580" y="1125220"/>
                  <a:pt x="1204291" y="1130836"/>
                  <a:pt x="1196340" y="1135380"/>
                </a:cubicBezTo>
                <a:cubicBezTo>
                  <a:pt x="1172626" y="1148931"/>
                  <a:pt x="1163253" y="1148983"/>
                  <a:pt x="1143000" y="1165860"/>
                </a:cubicBezTo>
                <a:cubicBezTo>
                  <a:pt x="1134721" y="1172759"/>
                  <a:pt x="1128419" y="1181821"/>
                  <a:pt x="1120140" y="1188720"/>
                </a:cubicBezTo>
                <a:cubicBezTo>
                  <a:pt x="1100445" y="1205133"/>
                  <a:pt x="1097331" y="1203943"/>
                  <a:pt x="1074420" y="1211580"/>
                </a:cubicBezTo>
                <a:cubicBezTo>
                  <a:pt x="1049415" y="1249088"/>
                  <a:pt x="1071668" y="1223899"/>
                  <a:pt x="1028700" y="1249680"/>
                </a:cubicBezTo>
                <a:cubicBezTo>
                  <a:pt x="1012994" y="1259104"/>
                  <a:pt x="982980" y="1280160"/>
                  <a:pt x="982980" y="1280160"/>
                </a:cubicBezTo>
                <a:cubicBezTo>
                  <a:pt x="948896" y="1331285"/>
                  <a:pt x="989047" y="1281195"/>
                  <a:pt x="944880" y="1310640"/>
                </a:cubicBezTo>
                <a:cubicBezTo>
                  <a:pt x="935914" y="1316618"/>
                  <a:pt x="930986" y="1327522"/>
                  <a:pt x="922020" y="1333500"/>
                </a:cubicBezTo>
                <a:cubicBezTo>
                  <a:pt x="915337" y="1337955"/>
                  <a:pt x="906543" y="1337956"/>
                  <a:pt x="899160" y="1341120"/>
                </a:cubicBezTo>
                <a:cubicBezTo>
                  <a:pt x="805646" y="1381197"/>
                  <a:pt x="922347" y="1333336"/>
                  <a:pt x="845820" y="1371600"/>
                </a:cubicBezTo>
                <a:cubicBezTo>
                  <a:pt x="838636" y="1375192"/>
                  <a:pt x="830580" y="1376680"/>
                  <a:pt x="822960" y="1379220"/>
                </a:cubicBezTo>
                <a:cubicBezTo>
                  <a:pt x="749258" y="1434497"/>
                  <a:pt x="827800" y="1380610"/>
                  <a:pt x="769620" y="1409700"/>
                </a:cubicBezTo>
                <a:cubicBezTo>
                  <a:pt x="761429" y="1413796"/>
                  <a:pt x="755532" y="1422308"/>
                  <a:pt x="746760" y="1424940"/>
                </a:cubicBezTo>
                <a:cubicBezTo>
                  <a:pt x="729557" y="1430101"/>
                  <a:pt x="711200" y="1430020"/>
                  <a:pt x="693420" y="1432560"/>
                </a:cubicBezTo>
                <a:cubicBezTo>
                  <a:pt x="673095" y="1439335"/>
                  <a:pt x="640252" y="1451581"/>
                  <a:pt x="617220" y="1455420"/>
                </a:cubicBezTo>
                <a:cubicBezTo>
                  <a:pt x="597020" y="1458787"/>
                  <a:pt x="576580" y="1460500"/>
                  <a:pt x="556260" y="1463040"/>
                </a:cubicBezTo>
                <a:cubicBezTo>
                  <a:pt x="501935" y="1490202"/>
                  <a:pt x="549327" y="1470523"/>
                  <a:pt x="472440" y="1485900"/>
                </a:cubicBezTo>
                <a:cubicBezTo>
                  <a:pt x="464564" y="1487475"/>
                  <a:pt x="457329" y="1491407"/>
                  <a:pt x="449580" y="1493520"/>
                </a:cubicBezTo>
                <a:cubicBezTo>
                  <a:pt x="429373" y="1499031"/>
                  <a:pt x="409280" y="1505317"/>
                  <a:pt x="388620" y="1508760"/>
                </a:cubicBezTo>
                <a:cubicBezTo>
                  <a:pt x="373380" y="1511300"/>
                  <a:pt x="358050" y="1513350"/>
                  <a:pt x="342900" y="1516380"/>
                </a:cubicBezTo>
                <a:cubicBezTo>
                  <a:pt x="303198" y="1524320"/>
                  <a:pt x="323452" y="1521937"/>
                  <a:pt x="289560" y="1531620"/>
                </a:cubicBezTo>
                <a:cubicBezTo>
                  <a:pt x="279490" y="1534497"/>
                  <a:pt x="268886" y="1535563"/>
                  <a:pt x="259080" y="1539240"/>
                </a:cubicBezTo>
                <a:cubicBezTo>
                  <a:pt x="230756" y="1549862"/>
                  <a:pt x="232772" y="1556694"/>
                  <a:pt x="205740" y="1562100"/>
                </a:cubicBezTo>
                <a:cubicBezTo>
                  <a:pt x="188128" y="1565622"/>
                  <a:pt x="170180" y="1567180"/>
                  <a:pt x="152400" y="1569720"/>
                </a:cubicBezTo>
                <a:cubicBezTo>
                  <a:pt x="137160" y="1574800"/>
                  <a:pt x="122678" y="1586414"/>
                  <a:pt x="106680" y="1584960"/>
                </a:cubicBezTo>
                <a:cubicBezTo>
                  <a:pt x="15271" y="1576650"/>
                  <a:pt x="50915" y="1577340"/>
                  <a:pt x="0" y="157734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p:nvCxnSpPr>
        <p:spPr>
          <a:xfrm>
            <a:off x="6018191" y="1452208"/>
            <a:ext cx="1752600" cy="0"/>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p:cNvCxnSpPr>
            <a:stCxn id="7" idx="63"/>
          </p:cNvCxnSpPr>
          <p:nvPr/>
        </p:nvCxnSpPr>
        <p:spPr>
          <a:xfrm flipH="1" flipV="1">
            <a:off x="6018191" y="1452208"/>
            <a:ext cx="22860" cy="105918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0" name="Straight Connector 9"/>
          <p:cNvCxnSpPr>
            <a:stCxn id="7" idx="19"/>
          </p:cNvCxnSpPr>
          <p:nvPr/>
        </p:nvCxnSpPr>
        <p:spPr>
          <a:xfrm flipH="1">
            <a:off x="6041051" y="1436968"/>
            <a:ext cx="1729740" cy="1074420"/>
          </a:xfrm>
          <a:prstGeom prst="line">
            <a:avLst/>
          </a:prstGeom>
        </p:spPr>
        <p:style>
          <a:lnRef idx="1">
            <a:schemeClr val="dk1"/>
          </a:lnRef>
          <a:fillRef idx="0">
            <a:schemeClr val="dk1"/>
          </a:fillRef>
          <a:effectRef idx="0">
            <a:schemeClr val="dk1"/>
          </a:effectRef>
          <a:fontRef idx="minor">
            <a:schemeClr val="tx1"/>
          </a:fontRef>
        </p:style>
      </p:cxnSp>
      <p:sp>
        <p:nvSpPr>
          <p:cNvPr id="11" name="TextBox 10"/>
          <p:cNvSpPr txBox="1"/>
          <p:nvPr/>
        </p:nvSpPr>
        <p:spPr>
          <a:xfrm rot="20125506">
            <a:off x="6379802" y="1798462"/>
            <a:ext cx="609600" cy="369332"/>
          </a:xfrm>
          <a:prstGeom prst="rect">
            <a:avLst/>
          </a:prstGeom>
          <a:noFill/>
        </p:spPr>
        <p:txBody>
          <a:bodyPr wrap="square" rtlCol="0">
            <a:spAutoFit/>
          </a:bodyPr>
          <a:lstStyle/>
          <a:p>
            <a:r>
              <a:rPr lang="en-US" dirty="0"/>
              <a:t>d</a:t>
            </a:r>
            <a:r>
              <a:rPr lang="en-US" sz="1200" dirty="0"/>
              <a:t>1</a:t>
            </a:r>
            <a:endParaRPr lang="en-US" dirty="0"/>
          </a:p>
        </p:txBody>
      </p:sp>
      <p:sp>
        <p:nvSpPr>
          <p:cNvPr id="12" name="TextBox 11"/>
          <p:cNvSpPr txBox="1"/>
          <p:nvPr/>
        </p:nvSpPr>
        <p:spPr>
          <a:xfrm>
            <a:off x="5865791" y="2455309"/>
            <a:ext cx="236220" cy="369332"/>
          </a:xfrm>
          <a:prstGeom prst="rect">
            <a:avLst/>
          </a:prstGeom>
          <a:noFill/>
        </p:spPr>
        <p:txBody>
          <a:bodyPr wrap="square" rtlCol="0">
            <a:spAutoFit/>
          </a:bodyPr>
          <a:lstStyle/>
          <a:p>
            <a:r>
              <a:rPr lang="en-US" dirty="0"/>
              <a:t>A</a:t>
            </a:r>
          </a:p>
        </p:txBody>
      </p:sp>
      <p:sp>
        <p:nvSpPr>
          <p:cNvPr id="13" name="TextBox 12"/>
          <p:cNvSpPr txBox="1"/>
          <p:nvPr/>
        </p:nvSpPr>
        <p:spPr>
          <a:xfrm>
            <a:off x="7793651" y="1292188"/>
            <a:ext cx="236220" cy="369332"/>
          </a:xfrm>
          <a:prstGeom prst="rect">
            <a:avLst/>
          </a:prstGeom>
          <a:noFill/>
        </p:spPr>
        <p:txBody>
          <a:bodyPr wrap="square" rtlCol="0">
            <a:spAutoFit/>
          </a:bodyPr>
          <a:lstStyle/>
          <a:p>
            <a:r>
              <a:rPr lang="en-US" dirty="0"/>
              <a:t>B</a:t>
            </a:r>
          </a:p>
        </p:txBody>
      </p:sp>
      <p:sp>
        <p:nvSpPr>
          <p:cNvPr id="14" name="Oval 13"/>
          <p:cNvSpPr/>
          <p:nvPr/>
        </p:nvSpPr>
        <p:spPr>
          <a:xfrm>
            <a:off x="7732691" y="1414108"/>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980091" y="2450428"/>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c 15"/>
          <p:cNvSpPr/>
          <p:nvPr/>
        </p:nvSpPr>
        <p:spPr>
          <a:xfrm rot="12013314">
            <a:off x="7133567" y="1235091"/>
            <a:ext cx="426090" cy="533400"/>
          </a:xfrm>
          <a:prstGeom prst="arc">
            <a:avLst>
              <a:gd name="adj1" fmla="val 16112810"/>
              <a:gd name="adj2" fmla="val 21244547"/>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7" name="TextBox 16"/>
          <p:cNvSpPr txBox="1"/>
          <p:nvPr/>
        </p:nvSpPr>
        <p:spPr>
          <a:xfrm>
            <a:off x="7168811" y="1376008"/>
            <a:ext cx="609600" cy="369332"/>
          </a:xfrm>
          <a:prstGeom prst="rect">
            <a:avLst/>
          </a:prstGeom>
          <a:noFill/>
        </p:spPr>
        <p:txBody>
          <a:bodyPr wrap="square" rtlCol="0">
            <a:spAutoFit/>
          </a:bodyPr>
          <a:lstStyle/>
          <a:p>
            <a:r>
              <a:rPr lang="el-GR" dirty="0"/>
              <a:t>α</a:t>
            </a:r>
            <a:endParaRPr lang="en-US" dirty="0"/>
          </a:p>
        </p:txBody>
      </p:sp>
      <p:sp>
        <p:nvSpPr>
          <p:cNvPr id="18" name="Rectangle 17"/>
          <p:cNvSpPr/>
          <p:nvPr/>
        </p:nvSpPr>
        <p:spPr>
          <a:xfrm>
            <a:off x="378430" y="2824641"/>
            <a:ext cx="4030206" cy="400110"/>
          </a:xfrm>
          <a:prstGeom prst="rect">
            <a:avLst/>
          </a:prstGeom>
        </p:spPr>
        <p:txBody>
          <a:bodyPr wrap="none">
            <a:spAutoFit/>
          </a:bodyPr>
          <a:lstStyle/>
          <a:p>
            <a:r>
              <a:rPr lang="en-US" sz="2000" b="1" dirty="0"/>
              <a:t>8.1.4. SUBPLOT SLOPE ASPECT (DEG</a:t>
            </a:r>
            <a:r>
              <a:rPr lang="en-US" b="1" dirty="0"/>
              <a:t>)</a:t>
            </a:r>
            <a:endParaRPr lang="en-US" dirty="0"/>
          </a:p>
        </p:txBody>
      </p:sp>
      <p:sp>
        <p:nvSpPr>
          <p:cNvPr id="19" name="Rectangle 18"/>
          <p:cNvSpPr/>
          <p:nvPr/>
        </p:nvSpPr>
        <p:spPr>
          <a:xfrm>
            <a:off x="385773" y="3308461"/>
            <a:ext cx="8535293" cy="707886"/>
          </a:xfrm>
          <a:prstGeom prst="rect">
            <a:avLst/>
          </a:prstGeom>
        </p:spPr>
        <p:txBody>
          <a:bodyPr wrap="square">
            <a:spAutoFit/>
          </a:bodyPr>
          <a:lstStyle/>
          <a:p>
            <a:r>
              <a:rPr lang="en-US" sz="2000" dirty="0"/>
              <a:t>Record the aspect/ bearing across the subplot, to the nearest 1 degree. </a:t>
            </a:r>
          </a:p>
          <a:p>
            <a:r>
              <a:rPr lang="en-US" sz="2000" dirty="0"/>
              <a:t>If the slope direction is variable, record the predominant slope direction. </a:t>
            </a:r>
          </a:p>
        </p:txBody>
      </p:sp>
      <p:sp>
        <p:nvSpPr>
          <p:cNvPr id="20" name="Rectangle 19"/>
          <p:cNvSpPr/>
          <p:nvPr/>
        </p:nvSpPr>
        <p:spPr>
          <a:xfrm>
            <a:off x="278050" y="4223451"/>
            <a:ext cx="4137158" cy="400110"/>
          </a:xfrm>
          <a:prstGeom prst="rect">
            <a:avLst/>
          </a:prstGeom>
        </p:spPr>
        <p:txBody>
          <a:bodyPr wrap="none">
            <a:spAutoFit/>
          </a:bodyPr>
          <a:lstStyle/>
          <a:p>
            <a:r>
              <a:rPr lang="en-US" sz="2000" b="1" dirty="0"/>
              <a:t>8.1.5. SUBPLOT LEAF COVER (COUNT)</a:t>
            </a:r>
            <a:endParaRPr lang="en-US" sz="2000" dirty="0"/>
          </a:p>
        </p:txBody>
      </p:sp>
      <p:pic>
        <p:nvPicPr>
          <p:cNvPr id="21"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1372"/>
          <a:stretch/>
        </p:blipFill>
        <p:spPr bwMode="auto">
          <a:xfrm>
            <a:off x="4037381" y="4819279"/>
            <a:ext cx="3786750" cy="17713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Oval 21"/>
          <p:cNvSpPr/>
          <p:nvPr/>
        </p:nvSpPr>
        <p:spPr>
          <a:xfrm>
            <a:off x="2365861" y="5033313"/>
            <a:ext cx="1479946" cy="136837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a:stCxn id="22" idx="3"/>
            <a:endCxn id="22" idx="7"/>
          </p:cNvCxnSpPr>
          <p:nvPr/>
        </p:nvCxnSpPr>
        <p:spPr>
          <a:xfrm flipV="1">
            <a:off x="2582594" y="5233706"/>
            <a:ext cx="1046480" cy="967584"/>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22" idx="1"/>
            <a:endCxn id="22" idx="5"/>
          </p:cNvCxnSpPr>
          <p:nvPr/>
        </p:nvCxnSpPr>
        <p:spPr>
          <a:xfrm>
            <a:off x="2582594" y="5233706"/>
            <a:ext cx="1046480" cy="967584"/>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105835" y="5216346"/>
            <a:ext cx="0" cy="1076237"/>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3383328" y="5596560"/>
            <a:ext cx="314445" cy="29895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2710307" y="4675663"/>
            <a:ext cx="816213" cy="289799"/>
          </a:xfrm>
          <a:prstGeom prst="rect">
            <a:avLst/>
          </a:prstGeom>
          <a:noFill/>
        </p:spPr>
        <p:txBody>
          <a:bodyPr wrap="square" rtlCol="0">
            <a:spAutoFit/>
          </a:bodyPr>
          <a:lstStyle/>
          <a:p>
            <a:pPr algn="ctr"/>
            <a:r>
              <a:rPr lang="en-US" dirty="0"/>
              <a:t>M Plot</a:t>
            </a:r>
          </a:p>
        </p:txBody>
      </p:sp>
      <p:cxnSp>
        <p:nvCxnSpPr>
          <p:cNvPr id="28" name="Straight Connector 27"/>
          <p:cNvCxnSpPr/>
          <p:nvPr/>
        </p:nvCxnSpPr>
        <p:spPr>
          <a:xfrm flipH="1">
            <a:off x="2602911" y="5746038"/>
            <a:ext cx="996177" cy="8426"/>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0596184"/>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2639" y="1023919"/>
            <a:ext cx="2652714" cy="338554"/>
          </a:xfrm>
          <a:prstGeom prst="rect">
            <a:avLst/>
          </a:prstGeom>
        </p:spPr>
        <p:txBody>
          <a:bodyPr wrap="none">
            <a:spAutoFit/>
          </a:bodyPr>
          <a:lstStyle/>
          <a:p>
            <a:r>
              <a:rPr lang="en-US" b="1" dirty="0"/>
              <a:t>8.2.1. WO RECORD NUMBER </a:t>
            </a:r>
            <a:endParaRPr lang="en-US" dirty="0"/>
          </a:p>
        </p:txBody>
      </p:sp>
      <p:sp>
        <p:nvSpPr>
          <p:cNvPr id="3" name="Title 4"/>
          <p:cNvSpPr txBox="1">
            <a:spLocks/>
          </p:cNvSpPr>
          <p:nvPr/>
        </p:nvSpPr>
        <p:spPr>
          <a:xfrm>
            <a:off x="161923" y="219074"/>
            <a:ext cx="7322609" cy="652463"/>
          </a:xfrm>
          <a:prstGeom prst="rect">
            <a:avLst/>
          </a:prstGeom>
        </p:spPr>
        <p:txBody>
          <a:bodyPr lIns="218139" tIns="109070" rIns="218139" bIns="109070" anchor="b">
            <a:noAutofit/>
          </a:bodyPr>
          <a:lstStyle>
            <a:lvl1pPr defTabSz="785813">
              <a:defRPr sz="1600">
                <a:solidFill>
                  <a:schemeClr val="tx1"/>
                </a:solidFill>
                <a:latin typeface="Calibri" pitchFamily="34" charset="0"/>
              </a:defRPr>
            </a:lvl1pPr>
            <a:lvl2pPr marL="742950" indent="-285750" defTabSz="785813">
              <a:defRPr sz="1600">
                <a:solidFill>
                  <a:schemeClr val="tx1"/>
                </a:solidFill>
                <a:latin typeface="Calibri" pitchFamily="34" charset="0"/>
              </a:defRPr>
            </a:lvl2pPr>
            <a:lvl3pPr marL="1143000" indent="-228600" defTabSz="785813">
              <a:defRPr sz="1600">
                <a:solidFill>
                  <a:schemeClr val="tx1"/>
                </a:solidFill>
                <a:latin typeface="Calibri" pitchFamily="34" charset="0"/>
              </a:defRPr>
            </a:lvl3pPr>
            <a:lvl4pPr marL="1600200" indent="-228600" defTabSz="785813">
              <a:defRPr sz="1600">
                <a:solidFill>
                  <a:schemeClr val="tx1"/>
                </a:solidFill>
                <a:latin typeface="Calibri" pitchFamily="34" charset="0"/>
              </a:defRPr>
            </a:lvl4pPr>
            <a:lvl5pPr marL="2057400" indent="-228600" defTabSz="785813">
              <a:defRPr sz="1600">
                <a:solidFill>
                  <a:schemeClr val="tx1"/>
                </a:solidFill>
                <a:latin typeface="Calibri" pitchFamily="34" charset="0"/>
              </a:defRPr>
            </a:lvl5pPr>
            <a:lvl6pPr marL="2514600" indent="-228600" defTabSz="785813" fontAlgn="base">
              <a:spcBef>
                <a:spcPct val="0"/>
              </a:spcBef>
              <a:spcAft>
                <a:spcPct val="0"/>
              </a:spcAft>
              <a:defRPr sz="1600">
                <a:solidFill>
                  <a:schemeClr val="tx1"/>
                </a:solidFill>
                <a:latin typeface="Calibri" pitchFamily="34" charset="0"/>
              </a:defRPr>
            </a:lvl6pPr>
            <a:lvl7pPr marL="2971800" indent="-228600" defTabSz="785813" fontAlgn="base">
              <a:spcBef>
                <a:spcPct val="0"/>
              </a:spcBef>
              <a:spcAft>
                <a:spcPct val="0"/>
              </a:spcAft>
              <a:defRPr sz="1600">
                <a:solidFill>
                  <a:schemeClr val="tx1"/>
                </a:solidFill>
                <a:latin typeface="Calibri" pitchFamily="34" charset="0"/>
              </a:defRPr>
            </a:lvl7pPr>
            <a:lvl8pPr marL="3429000" indent="-228600" defTabSz="785813" fontAlgn="base">
              <a:spcBef>
                <a:spcPct val="0"/>
              </a:spcBef>
              <a:spcAft>
                <a:spcPct val="0"/>
              </a:spcAft>
              <a:defRPr sz="1600">
                <a:solidFill>
                  <a:schemeClr val="tx1"/>
                </a:solidFill>
                <a:latin typeface="Calibri" pitchFamily="34" charset="0"/>
              </a:defRPr>
            </a:lvl8pPr>
            <a:lvl9pPr marL="3886200" indent="-228600" defTabSz="785813" fontAlgn="base">
              <a:spcBef>
                <a:spcPct val="0"/>
              </a:spcBef>
              <a:spcAft>
                <a:spcPct val="0"/>
              </a:spcAft>
              <a:defRPr sz="1600">
                <a:solidFill>
                  <a:schemeClr val="tx1"/>
                </a:solidFill>
                <a:latin typeface="Calibri" pitchFamily="34" charset="0"/>
              </a:defRPr>
            </a:lvl9pPr>
          </a:lstStyle>
          <a:p>
            <a:pPr>
              <a:lnSpc>
                <a:spcPct val="90000"/>
              </a:lnSpc>
            </a:pPr>
            <a:r>
              <a:rPr lang="en-US" altLang="en-US" sz="3300" b="1" dirty="0">
                <a:solidFill>
                  <a:srgbClr val="000000"/>
                </a:solidFill>
                <a:latin typeface="Bradley Hand ITC" pitchFamily="66" charset="0"/>
              </a:rPr>
              <a:t>5. Record data</a:t>
            </a:r>
            <a:endParaRPr lang="en-GB" altLang="en-US" sz="3300" b="1" dirty="0">
              <a:solidFill>
                <a:srgbClr val="000000"/>
              </a:solidFill>
              <a:latin typeface="Bradley Hand ITC" pitchFamily="66" charset="0"/>
            </a:endParaRPr>
          </a:p>
        </p:txBody>
      </p:sp>
      <p:sp>
        <p:nvSpPr>
          <p:cNvPr id="4" name="Rectangle 3"/>
          <p:cNvSpPr/>
          <p:nvPr/>
        </p:nvSpPr>
        <p:spPr>
          <a:xfrm>
            <a:off x="292633" y="1345659"/>
            <a:ext cx="2615652" cy="338554"/>
          </a:xfrm>
          <a:prstGeom prst="rect">
            <a:avLst/>
          </a:prstGeom>
        </p:spPr>
        <p:txBody>
          <a:bodyPr wrap="none">
            <a:spAutoFit/>
          </a:bodyPr>
          <a:lstStyle/>
          <a:p>
            <a:r>
              <a:rPr lang="en-US" b="1" dirty="0"/>
              <a:t>8.2.2. WITNESS OBJECT TYPE</a:t>
            </a:r>
            <a:endParaRPr lang="en-US" dirty="0"/>
          </a:p>
        </p:txBody>
      </p:sp>
      <p:sp>
        <p:nvSpPr>
          <p:cNvPr id="5" name="Rectangle 4"/>
          <p:cNvSpPr/>
          <p:nvPr/>
        </p:nvSpPr>
        <p:spPr>
          <a:xfrm>
            <a:off x="292627" y="1675866"/>
            <a:ext cx="1738489" cy="338554"/>
          </a:xfrm>
          <a:prstGeom prst="rect">
            <a:avLst/>
          </a:prstGeom>
        </p:spPr>
        <p:txBody>
          <a:bodyPr wrap="none">
            <a:spAutoFit/>
          </a:bodyPr>
          <a:lstStyle/>
          <a:p>
            <a:r>
              <a:rPr lang="en-US" b="1" dirty="0"/>
              <a:t>8.2.3. WO SPECIES</a:t>
            </a:r>
            <a:endParaRPr lang="en-US" dirty="0"/>
          </a:p>
        </p:txBody>
      </p:sp>
      <p:sp>
        <p:nvSpPr>
          <p:cNvPr id="6" name="Rectangle 5"/>
          <p:cNvSpPr/>
          <p:nvPr/>
        </p:nvSpPr>
        <p:spPr>
          <a:xfrm>
            <a:off x="292621" y="1989139"/>
            <a:ext cx="1451744" cy="338554"/>
          </a:xfrm>
          <a:prstGeom prst="rect">
            <a:avLst/>
          </a:prstGeom>
        </p:spPr>
        <p:txBody>
          <a:bodyPr wrap="none">
            <a:spAutoFit/>
          </a:bodyPr>
          <a:lstStyle/>
          <a:p>
            <a:r>
              <a:rPr lang="en-US" b="1" dirty="0"/>
              <a:t>8.2.4. WO DBH</a:t>
            </a:r>
            <a:endParaRPr lang="en-US" dirty="0"/>
          </a:p>
        </p:txBody>
      </p:sp>
      <p:sp>
        <p:nvSpPr>
          <p:cNvPr id="7" name="Rectangle 6"/>
          <p:cNvSpPr/>
          <p:nvPr/>
        </p:nvSpPr>
        <p:spPr>
          <a:xfrm>
            <a:off x="284148" y="2302412"/>
            <a:ext cx="1849994" cy="338554"/>
          </a:xfrm>
          <a:prstGeom prst="rect">
            <a:avLst/>
          </a:prstGeom>
        </p:spPr>
        <p:txBody>
          <a:bodyPr wrap="none">
            <a:spAutoFit/>
          </a:bodyPr>
          <a:lstStyle/>
          <a:p>
            <a:r>
              <a:rPr lang="en-US" b="1" dirty="0"/>
              <a:t>8.2.5. WO BEARING</a:t>
            </a:r>
            <a:endParaRPr lang="en-US" dirty="0"/>
          </a:p>
        </p:txBody>
      </p:sp>
      <p:sp>
        <p:nvSpPr>
          <p:cNvPr id="8" name="Rectangle 7"/>
          <p:cNvSpPr/>
          <p:nvPr/>
        </p:nvSpPr>
        <p:spPr>
          <a:xfrm>
            <a:off x="292615" y="2615559"/>
            <a:ext cx="2484783" cy="338554"/>
          </a:xfrm>
          <a:prstGeom prst="rect">
            <a:avLst/>
          </a:prstGeom>
        </p:spPr>
        <p:txBody>
          <a:bodyPr wrap="none">
            <a:spAutoFit/>
          </a:bodyPr>
          <a:lstStyle/>
          <a:p>
            <a:r>
              <a:rPr lang="en-US" b="1" dirty="0"/>
              <a:t>8.2.6. WO SLOPE DISTANCE</a:t>
            </a:r>
            <a:endParaRPr lang="en-US" dirty="0"/>
          </a:p>
        </p:txBody>
      </p:sp>
      <p:sp>
        <p:nvSpPr>
          <p:cNvPr id="9" name="Rectangle 8"/>
          <p:cNvSpPr/>
          <p:nvPr/>
        </p:nvSpPr>
        <p:spPr>
          <a:xfrm>
            <a:off x="309543" y="2937299"/>
            <a:ext cx="2333267" cy="338554"/>
          </a:xfrm>
          <a:prstGeom prst="rect">
            <a:avLst/>
          </a:prstGeom>
        </p:spPr>
        <p:txBody>
          <a:bodyPr wrap="none">
            <a:spAutoFit/>
          </a:bodyPr>
          <a:lstStyle/>
          <a:p>
            <a:r>
              <a:rPr lang="en-US" b="1" dirty="0"/>
              <a:t>8.2.7. TREE TAG NUMBER</a:t>
            </a:r>
            <a:endParaRPr lang="en-US" dirty="0"/>
          </a:p>
        </p:txBody>
      </p:sp>
      <p:sp>
        <p:nvSpPr>
          <p:cNvPr id="11" name="Rectangle 10"/>
          <p:cNvSpPr/>
          <p:nvPr/>
        </p:nvSpPr>
        <p:spPr>
          <a:xfrm>
            <a:off x="309549" y="3259089"/>
            <a:ext cx="1800621" cy="338554"/>
          </a:xfrm>
          <a:prstGeom prst="rect">
            <a:avLst/>
          </a:prstGeom>
        </p:spPr>
        <p:txBody>
          <a:bodyPr wrap="none">
            <a:spAutoFit/>
          </a:bodyPr>
          <a:lstStyle/>
          <a:p>
            <a:r>
              <a:rPr lang="en-US" b="1" dirty="0"/>
              <a:t>8.2.8. WO PICTURE</a:t>
            </a:r>
            <a:endParaRPr lang="en-US" dirty="0"/>
          </a:p>
        </p:txBody>
      </p:sp>
      <p:sp>
        <p:nvSpPr>
          <p:cNvPr id="12" name="Rectangle 11"/>
          <p:cNvSpPr/>
          <p:nvPr/>
        </p:nvSpPr>
        <p:spPr>
          <a:xfrm>
            <a:off x="318010" y="3589296"/>
            <a:ext cx="1642437" cy="338554"/>
          </a:xfrm>
          <a:prstGeom prst="rect">
            <a:avLst/>
          </a:prstGeom>
        </p:spPr>
        <p:txBody>
          <a:bodyPr wrap="none">
            <a:spAutoFit/>
          </a:bodyPr>
          <a:lstStyle/>
          <a:p>
            <a:r>
              <a:rPr lang="en-US" b="1" dirty="0"/>
              <a:t>8.2.9. WO NOTES</a:t>
            </a:r>
            <a:endParaRPr lang="en-US" dirty="0"/>
          </a:p>
        </p:txBody>
      </p:sp>
      <p:pic>
        <p:nvPicPr>
          <p:cNvPr id="3074" name="Picture 2" descr="Risultati immagini per tree tagg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52904" y="2158416"/>
            <a:ext cx="1532022" cy="2042696"/>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6652904" y="4271920"/>
            <a:ext cx="1597639" cy="584775"/>
          </a:xfrm>
          <a:prstGeom prst="rect">
            <a:avLst/>
          </a:prstGeom>
        </p:spPr>
        <p:txBody>
          <a:bodyPr wrap="square">
            <a:spAutoFit/>
          </a:bodyPr>
          <a:lstStyle/>
          <a:p>
            <a:r>
              <a:rPr lang="en-US" dirty="0"/>
              <a:t>Nail the tag at eye height</a:t>
            </a:r>
          </a:p>
        </p:txBody>
      </p:sp>
      <p:cxnSp>
        <p:nvCxnSpPr>
          <p:cNvPr id="16" name="Straight Connector 15"/>
          <p:cNvCxnSpPr/>
          <p:nvPr/>
        </p:nvCxnSpPr>
        <p:spPr>
          <a:xfrm flipV="1">
            <a:off x="3750733" y="5558366"/>
            <a:ext cx="601134" cy="300568"/>
          </a:xfrm>
          <a:prstGeom prst="line">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2290760" y="5151966"/>
            <a:ext cx="3064933" cy="1413934"/>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3458119" y="4148829"/>
            <a:ext cx="1909748" cy="1407683"/>
          </a:xfrm>
          <a:custGeom>
            <a:avLst/>
            <a:gdLst>
              <a:gd name="connsiteX0" fmla="*/ 876814 w 1909748"/>
              <a:gd name="connsiteY0" fmla="*/ 1379904 h 1407683"/>
              <a:gd name="connsiteX1" fmla="*/ 885281 w 1909748"/>
              <a:gd name="connsiteY1" fmla="*/ 1151304 h 1407683"/>
              <a:gd name="connsiteX2" fmla="*/ 910681 w 1909748"/>
              <a:gd name="connsiteY2" fmla="*/ 1092038 h 1407683"/>
              <a:gd name="connsiteX3" fmla="*/ 927614 w 1909748"/>
              <a:gd name="connsiteY3" fmla="*/ 1041238 h 1407683"/>
              <a:gd name="connsiteX4" fmla="*/ 961481 w 1909748"/>
              <a:gd name="connsiteY4" fmla="*/ 981971 h 1407683"/>
              <a:gd name="connsiteX5" fmla="*/ 969948 w 1909748"/>
              <a:gd name="connsiteY5" fmla="*/ 888838 h 1407683"/>
              <a:gd name="connsiteX6" fmla="*/ 978414 w 1909748"/>
              <a:gd name="connsiteY6" fmla="*/ 863438 h 1407683"/>
              <a:gd name="connsiteX7" fmla="*/ 953014 w 1909748"/>
              <a:gd name="connsiteY7" fmla="*/ 711038 h 1407683"/>
              <a:gd name="connsiteX8" fmla="*/ 927614 w 1909748"/>
              <a:gd name="connsiteY8" fmla="*/ 660238 h 1407683"/>
              <a:gd name="connsiteX9" fmla="*/ 910681 w 1909748"/>
              <a:gd name="connsiteY9" fmla="*/ 626371 h 1407683"/>
              <a:gd name="connsiteX10" fmla="*/ 876814 w 1909748"/>
              <a:gd name="connsiteY10" fmla="*/ 575571 h 1407683"/>
              <a:gd name="connsiteX11" fmla="*/ 859881 w 1909748"/>
              <a:gd name="connsiteY11" fmla="*/ 550171 h 1407683"/>
              <a:gd name="connsiteX12" fmla="*/ 800614 w 1909748"/>
              <a:gd name="connsiteY12" fmla="*/ 465504 h 1407683"/>
              <a:gd name="connsiteX13" fmla="*/ 766748 w 1909748"/>
              <a:gd name="connsiteY13" fmla="*/ 414704 h 1407683"/>
              <a:gd name="connsiteX14" fmla="*/ 724414 w 1909748"/>
              <a:gd name="connsiteY14" fmla="*/ 406238 h 1407683"/>
              <a:gd name="connsiteX15" fmla="*/ 665148 w 1909748"/>
              <a:gd name="connsiteY15" fmla="*/ 389304 h 1407683"/>
              <a:gd name="connsiteX16" fmla="*/ 563548 w 1909748"/>
              <a:gd name="connsiteY16" fmla="*/ 372371 h 1407683"/>
              <a:gd name="connsiteX17" fmla="*/ 495814 w 1909748"/>
              <a:gd name="connsiteY17" fmla="*/ 355438 h 1407683"/>
              <a:gd name="connsiteX18" fmla="*/ 445014 w 1909748"/>
              <a:gd name="connsiteY18" fmla="*/ 346971 h 1407683"/>
              <a:gd name="connsiteX19" fmla="*/ 334948 w 1909748"/>
              <a:gd name="connsiteY19" fmla="*/ 330038 h 1407683"/>
              <a:gd name="connsiteX20" fmla="*/ 148681 w 1909748"/>
              <a:gd name="connsiteY20" fmla="*/ 321571 h 1407683"/>
              <a:gd name="connsiteX21" fmla="*/ 72481 w 1909748"/>
              <a:gd name="connsiteY21" fmla="*/ 330038 h 1407683"/>
              <a:gd name="connsiteX22" fmla="*/ 4748 w 1909748"/>
              <a:gd name="connsiteY22" fmla="*/ 346971 h 1407683"/>
              <a:gd name="connsiteX23" fmla="*/ 97881 w 1909748"/>
              <a:gd name="connsiteY23" fmla="*/ 338504 h 1407683"/>
              <a:gd name="connsiteX24" fmla="*/ 131748 w 1909748"/>
              <a:gd name="connsiteY24" fmla="*/ 330038 h 1407683"/>
              <a:gd name="connsiteX25" fmla="*/ 301081 w 1909748"/>
              <a:gd name="connsiteY25" fmla="*/ 313104 h 1407683"/>
              <a:gd name="connsiteX26" fmla="*/ 233348 w 1909748"/>
              <a:gd name="connsiteY26" fmla="*/ 279238 h 1407683"/>
              <a:gd name="connsiteX27" fmla="*/ 191014 w 1909748"/>
              <a:gd name="connsiteY27" fmla="*/ 236904 h 1407683"/>
              <a:gd name="connsiteX28" fmla="*/ 131748 w 1909748"/>
              <a:gd name="connsiteY28" fmla="*/ 203038 h 1407683"/>
              <a:gd name="connsiteX29" fmla="*/ 199481 w 1909748"/>
              <a:gd name="connsiteY29" fmla="*/ 203038 h 1407683"/>
              <a:gd name="connsiteX30" fmla="*/ 267214 w 1909748"/>
              <a:gd name="connsiteY30" fmla="*/ 219971 h 1407683"/>
              <a:gd name="connsiteX31" fmla="*/ 326481 w 1909748"/>
              <a:gd name="connsiteY31" fmla="*/ 236904 h 1407683"/>
              <a:gd name="connsiteX32" fmla="*/ 343414 w 1909748"/>
              <a:gd name="connsiteY32" fmla="*/ 253838 h 1407683"/>
              <a:gd name="connsiteX33" fmla="*/ 402681 w 1909748"/>
              <a:gd name="connsiteY33" fmla="*/ 270771 h 1407683"/>
              <a:gd name="connsiteX34" fmla="*/ 436548 w 1909748"/>
              <a:gd name="connsiteY34" fmla="*/ 287704 h 1407683"/>
              <a:gd name="connsiteX35" fmla="*/ 478881 w 1909748"/>
              <a:gd name="connsiteY35" fmla="*/ 304638 h 1407683"/>
              <a:gd name="connsiteX36" fmla="*/ 597414 w 1909748"/>
              <a:gd name="connsiteY36" fmla="*/ 296171 h 1407683"/>
              <a:gd name="connsiteX37" fmla="*/ 563548 w 1909748"/>
              <a:gd name="connsiteY37" fmla="*/ 152238 h 1407683"/>
              <a:gd name="connsiteX38" fmla="*/ 546614 w 1909748"/>
              <a:gd name="connsiteY38" fmla="*/ 135304 h 1407683"/>
              <a:gd name="connsiteX39" fmla="*/ 504281 w 1909748"/>
              <a:gd name="connsiteY39" fmla="*/ 84504 h 1407683"/>
              <a:gd name="connsiteX40" fmla="*/ 453481 w 1909748"/>
              <a:gd name="connsiteY40" fmla="*/ 42171 h 1407683"/>
              <a:gd name="connsiteX41" fmla="*/ 588948 w 1909748"/>
              <a:gd name="connsiteY41" fmla="*/ 25238 h 1407683"/>
              <a:gd name="connsiteX42" fmla="*/ 639748 w 1909748"/>
              <a:gd name="connsiteY42" fmla="*/ 42171 h 1407683"/>
              <a:gd name="connsiteX43" fmla="*/ 665148 w 1909748"/>
              <a:gd name="connsiteY43" fmla="*/ 228438 h 1407683"/>
              <a:gd name="connsiteX44" fmla="*/ 673614 w 1909748"/>
              <a:gd name="connsiteY44" fmla="*/ 253838 h 1407683"/>
              <a:gd name="connsiteX45" fmla="*/ 707481 w 1909748"/>
              <a:gd name="connsiteY45" fmla="*/ 262304 h 1407683"/>
              <a:gd name="connsiteX46" fmla="*/ 792148 w 1909748"/>
              <a:gd name="connsiteY46" fmla="*/ 219971 h 1407683"/>
              <a:gd name="connsiteX47" fmla="*/ 809081 w 1909748"/>
              <a:gd name="connsiteY47" fmla="*/ 169171 h 1407683"/>
              <a:gd name="connsiteX48" fmla="*/ 876814 w 1909748"/>
              <a:gd name="connsiteY48" fmla="*/ 126838 h 1407683"/>
              <a:gd name="connsiteX49" fmla="*/ 936081 w 1909748"/>
              <a:gd name="connsiteY49" fmla="*/ 101438 h 1407683"/>
              <a:gd name="connsiteX50" fmla="*/ 986881 w 1909748"/>
              <a:gd name="connsiteY50" fmla="*/ 67571 h 1407683"/>
              <a:gd name="connsiteX51" fmla="*/ 1037681 w 1909748"/>
              <a:gd name="connsiteY51" fmla="*/ 42171 h 1407683"/>
              <a:gd name="connsiteX52" fmla="*/ 1096948 w 1909748"/>
              <a:gd name="connsiteY52" fmla="*/ 16771 h 1407683"/>
              <a:gd name="connsiteX53" fmla="*/ 1147748 w 1909748"/>
              <a:gd name="connsiteY53" fmla="*/ 8304 h 1407683"/>
              <a:gd name="connsiteX54" fmla="*/ 1096948 w 1909748"/>
              <a:gd name="connsiteY54" fmla="*/ 25238 h 1407683"/>
              <a:gd name="connsiteX55" fmla="*/ 1063081 w 1909748"/>
              <a:gd name="connsiteY55" fmla="*/ 42171 h 1407683"/>
              <a:gd name="connsiteX56" fmla="*/ 1046148 w 1909748"/>
              <a:gd name="connsiteY56" fmla="*/ 67571 h 1407683"/>
              <a:gd name="connsiteX57" fmla="*/ 1020748 w 1909748"/>
              <a:gd name="connsiteY57" fmla="*/ 76038 h 1407683"/>
              <a:gd name="connsiteX58" fmla="*/ 995348 w 1909748"/>
              <a:gd name="connsiteY58" fmla="*/ 92971 h 1407683"/>
              <a:gd name="connsiteX59" fmla="*/ 961481 w 1909748"/>
              <a:gd name="connsiteY59" fmla="*/ 126838 h 1407683"/>
              <a:gd name="connsiteX60" fmla="*/ 936081 w 1909748"/>
              <a:gd name="connsiteY60" fmla="*/ 152238 h 1407683"/>
              <a:gd name="connsiteX61" fmla="*/ 902214 w 1909748"/>
              <a:gd name="connsiteY61" fmla="*/ 236904 h 1407683"/>
              <a:gd name="connsiteX62" fmla="*/ 885281 w 1909748"/>
              <a:gd name="connsiteY62" fmla="*/ 253838 h 1407683"/>
              <a:gd name="connsiteX63" fmla="*/ 876814 w 1909748"/>
              <a:gd name="connsiteY63" fmla="*/ 279238 h 1407683"/>
              <a:gd name="connsiteX64" fmla="*/ 842948 w 1909748"/>
              <a:gd name="connsiteY64" fmla="*/ 330038 h 1407683"/>
              <a:gd name="connsiteX65" fmla="*/ 851414 w 1909748"/>
              <a:gd name="connsiteY65" fmla="*/ 363904 h 1407683"/>
              <a:gd name="connsiteX66" fmla="*/ 893748 w 1909748"/>
              <a:gd name="connsiteY66" fmla="*/ 397771 h 1407683"/>
              <a:gd name="connsiteX67" fmla="*/ 919148 w 1909748"/>
              <a:gd name="connsiteY67" fmla="*/ 406238 h 1407683"/>
              <a:gd name="connsiteX68" fmla="*/ 944548 w 1909748"/>
              <a:gd name="connsiteY68" fmla="*/ 423171 h 1407683"/>
              <a:gd name="connsiteX69" fmla="*/ 995348 w 1909748"/>
              <a:gd name="connsiteY69" fmla="*/ 440104 h 1407683"/>
              <a:gd name="connsiteX70" fmla="*/ 1037681 w 1909748"/>
              <a:gd name="connsiteY70" fmla="*/ 457038 h 1407683"/>
              <a:gd name="connsiteX71" fmla="*/ 1080014 w 1909748"/>
              <a:gd name="connsiteY71" fmla="*/ 465504 h 1407683"/>
              <a:gd name="connsiteX72" fmla="*/ 1105414 w 1909748"/>
              <a:gd name="connsiteY72" fmla="*/ 473971 h 1407683"/>
              <a:gd name="connsiteX73" fmla="*/ 1181614 w 1909748"/>
              <a:gd name="connsiteY73" fmla="*/ 465504 h 1407683"/>
              <a:gd name="connsiteX74" fmla="*/ 1215481 w 1909748"/>
              <a:gd name="connsiteY74" fmla="*/ 423171 h 1407683"/>
              <a:gd name="connsiteX75" fmla="*/ 1266281 w 1909748"/>
              <a:gd name="connsiteY75" fmla="*/ 363904 h 1407683"/>
              <a:gd name="connsiteX76" fmla="*/ 1317081 w 1909748"/>
              <a:gd name="connsiteY76" fmla="*/ 330038 h 1407683"/>
              <a:gd name="connsiteX77" fmla="*/ 1334014 w 1909748"/>
              <a:gd name="connsiteY77" fmla="*/ 313104 h 1407683"/>
              <a:gd name="connsiteX78" fmla="*/ 1418681 w 1909748"/>
              <a:gd name="connsiteY78" fmla="*/ 262304 h 1407683"/>
              <a:gd name="connsiteX79" fmla="*/ 1452548 w 1909748"/>
              <a:gd name="connsiteY79" fmla="*/ 253838 h 1407683"/>
              <a:gd name="connsiteX80" fmla="*/ 1486414 w 1909748"/>
              <a:gd name="connsiteY80" fmla="*/ 236904 h 1407683"/>
              <a:gd name="connsiteX81" fmla="*/ 1554148 w 1909748"/>
              <a:gd name="connsiteY81" fmla="*/ 219971 h 1407683"/>
              <a:gd name="connsiteX82" fmla="*/ 1562614 w 1909748"/>
              <a:gd name="connsiteY82" fmla="*/ 177638 h 1407683"/>
              <a:gd name="connsiteX83" fmla="*/ 1537214 w 1909748"/>
              <a:gd name="connsiteY83" fmla="*/ 143771 h 1407683"/>
              <a:gd name="connsiteX84" fmla="*/ 1571081 w 1909748"/>
              <a:gd name="connsiteY84" fmla="*/ 101438 h 1407683"/>
              <a:gd name="connsiteX85" fmla="*/ 1596481 w 1909748"/>
              <a:gd name="connsiteY85" fmla="*/ 152238 h 1407683"/>
              <a:gd name="connsiteX86" fmla="*/ 1604948 w 1909748"/>
              <a:gd name="connsiteY86" fmla="*/ 194571 h 1407683"/>
              <a:gd name="connsiteX87" fmla="*/ 1630348 w 1909748"/>
              <a:gd name="connsiteY87" fmla="*/ 203038 h 1407683"/>
              <a:gd name="connsiteX88" fmla="*/ 1731948 w 1909748"/>
              <a:gd name="connsiteY88" fmla="*/ 169171 h 1407683"/>
              <a:gd name="connsiteX89" fmla="*/ 1909748 w 1909748"/>
              <a:gd name="connsiteY89" fmla="*/ 160704 h 1407683"/>
              <a:gd name="connsiteX90" fmla="*/ 1850481 w 1909748"/>
              <a:gd name="connsiteY90" fmla="*/ 169171 h 1407683"/>
              <a:gd name="connsiteX91" fmla="*/ 1748881 w 1909748"/>
              <a:gd name="connsiteY91" fmla="*/ 194571 h 1407683"/>
              <a:gd name="connsiteX92" fmla="*/ 1723481 w 1909748"/>
              <a:gd name="connsiteY92" fmla="*/ 211504 h 1407683"/>
              <a:gd name="connsiteX93" fmla="*/ 1689614 w 1909748"/>
              <a:gd name="connsiteY93" fmla="*/ 228438 h 1407683"/>
              <a:gd name="connsiteX94" fmla="*/ 1621881 w 1909748"/>
              <a:gd name="connsiteY94" fmla="*/ 245371 h 1407683"/>
              <a:gd name="connsiteX95" fmla="*/ 1596481 w 1909748"/>
              <a:gd name="connsiteY95" fmla="*/ 253838 h 1407683"/>
              <a:gd name="connsiteX96" fmla="*/ 1545681 w 1909748"/>
              <a:gd name="connsiteY96" fmla="*/ 287704 h 1407683"/>
              <a:gd name="connsiteX97" fmla="*/ 1511814 w 1909748"/>
              <a:gd name="connsiteY97" fmla="*/ 321571 h 1407683"/>
              <a:gd name="connsiteX98" fmla="*/ 1461014 w 1909748"/>
              <a:gd name="connsiteY98" fmla="*/ 355438 h 1407683"/>
              <a:gd name="connsiteX99" fmla="*/ 1427148 w 1909748"/>
              <a:gd name="connsiteY99" fmla="*/ 380838 h 1407683"/>
              <a:gd name="connsiteX100" fmla="*/ 1367881 w 1909748"/>
              <a:gd name="connsiteY100" fmla="*/ 406238 h 1407683"/>
              <a:gd name="connsiteX101" fmla="*/ 1308614 w 1909748"/>
              <a:gd name="connsiteY101" fmla="*/ 440104 h 1407683"/>
              <a:gd name="connsiteX102" fmla="*/ 1283214 w 1909748"/>
              <a:gd name="connsiteY102" fmla="*/ 448571 h 1407683"/>
              <a:gd name="connsiteX103" fmla="*/ 1223948 w 1909748"/>
              <a:gd name="connsiteY103" fmla="*/ 524771 h 1407683"/>
              <a:gd name="connsiteX104" fmla="*/ 1215481 w 1909748"/>
              <a:gd name="connsiteY104" fmla="*/ 550171 h 1407683"/>
              <a:gd name="connsiteX105" fmla="*/ 1334014 w 1909748"/>
              <a:gd name="connsiteY105" fmla="*/ 550171 h 1407683"/>
              <a:gd name="connsiteX106" fmla="*/ 1401748 w 1909748"/>
              <a:gd name="connsiteY106" fmla="*/ 533238 h 1407683"/>
              <a:gd name="connsiteX107" fmla="*/ 1427148 w 1909748"/>
              <a:gd name="connsiteY107" fmla="*/ 524771 h 1407683"/>
              <a:gd name="connsiteX108" fmla="*/ 1300148 w 1909748"/>
              <a:gd name="connsiteY108" fmla="*/ 567104 h 1407683"/>
              <a:gd name="connsiteX109" fmla="*/ 1266281 w 1909748"/>
              <a:gd name="connsiteY109" fmla="*/ 584038 h 1407683"/>
              <a:gd name="connsiteX110" fmla="*/ 1164681 w 1909748"/>
              <a:gd name="connsiteY110" fmla="*/ 609438 h 1407683"/>
              <a:gd name="connsiteX111" fmla="*/ 1139281 w 1909748"/>
              <a:gd name="connsiteY111" fmla="*/ 617904 h 1407683"/>
              <a:gd name="connsiteX112" fmla="*/ 1156214 w 1909748"/>
              <a:gd name="connsiteY112" fmla="*/ 651771 h 1407683"/>
              <a:gd name="connsiteX113" fmla="*/ 1181614 w 1909748"/>
              <a:gd name="connsiteY113" fmla="*/ 660238 h 1407683"/>
              <a:gd name="connsiteX114" fmla="*/ 1198548 w 1909748"/>
              <a:gd name="connsiteY114" fmla="*/ 677171 h 1407683"/>
              <a:gd name="connsiteX115" fmla="*/ 1173148 w 1909748"/>
              <a:gd name="connsiteY115" fmla="*/ 694104 h 1407683"/>
              <a:gd name="connsiteX116" fmla="*/ 1105414 w 1909748"/>
              <a:gd name="connsiteY116" fmla="*/ 719504 h 1407683"/>
              <a:gd name="connsiteX117" fmla="*/ 1088481 w 1909748"/>
              <a:gd name="connsiteY117" fmla="*/ 812638 h 1407683"/>
              <a:gd name="connsiteX118" fmla="*/ 1080014 w 1909748"/>
              <a:gd name="connsiteY118" fmla="*/ 838038 h 1407683"/>
              <a:gd name="connsiteX119" fmla="*/ 1054614 w 1909748"/>
              <a:gd name="connsiteY119" fmla="*/ 939638 h 1407683"/>
              <a:gd name="connsiteX120" fmla="*/ 1037681 w 1909748"/>
              <a:gd name="connsiteY120" fmla="*/ 1007371 h 1407683"/>
              <a:gd name="connsiteX121" fmla="*/ 1046148 w 1909748"/>
              <a:gd name="connsiteY121" fmla="*/ 1219038 h 1407683"/>
              <a:gd name="connsiteX122" fmla="*/ 1054614 w 1909748"/>
              <a:gd name="connsiteY122" fmla="*/ 1244438 h 1407683"/>
              <a:gd name="connsiteX123" fmla="*/ 1071548 w 1909748"/>
              <a:gd name="connsiteY123" fmla="*/ 1269838 h 1407683"/>
              <a:gd name="connsiteX124" fmla="*/ 1113881 w 1909748"/>
              <a:gd name="connsiteY124" fmla="*/ 1354504 h 1407683"/>
              <a:gd name="connsiteX125" fmla="*/ 1088481 w 1909748"/>
              <a:gd name="connsiteY125" fmla="*/ 1371438 h 1407683"/>
              <a:gd name="connsiteX126" fmla="*/ 986881 w 1909748"/>
              <a:gd name="connsiteY126" fmla="*/ 1388371 h 1407683"/>
              <a:gd name="connsiteX127" fmla="*/ 919148 w 1909748"/>
              <a:gd name="connsiteY127" fmla="*/ 1396838 h 1407683"/>
              <a:gd name="connsiteX128" fmla="*/ 876814 w 1909748"/>
              <a:gd name="connsiteY128" fmla="*/ 1379904 h 1407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909748" h="1407683">
                <a:moveTo>
                  <a:pt x="876814" y="1379904"/>
                </a:moveTo>
                <a:cubicBezTo>
                  <a:pt x="871170" y="1338982"/>
                  <a:pt x="880209" y="1227387"/>
                  <a:pt x="885281" y="1151304"/>
                </a:cubicBezTo>
                <a:cubicBezTo>
                  <a:pt x="886371" y="1134953"/>
                  <a:pt x="905833" y="1104157"/>
                  <a:pt x="910681" y="1092038"/>
                </a:cubicBezTo>
                <a:cubicBezTo>
                  <a:pt x="917310" y="1075465"/>
                  <a:pt x="917713" y="1056089"/>
                  <a:pt x="927614" y="1041238"/>
                </a:cubicBezTo>
                <a:cubicBezTo>
                  <a:pt x="951549" y="1005336"/>
                  <a:pt x="939997" y="1024940"/>
                  <a:pt x="961481" y="981971"/>
                </a:cubicBezTo>
                <a:cubicBezTo>
                  <a:pt x="964303" y="950927"/>
                  <a:pt x="965540" y="919697"/>
                  <a:pt x="969948" y="888838"/>
                </a:cubicBezTo>
                <a:cubicBezTo>
                  <a:pt x="971210" y="880003"/>
                  <a:pt x="978414" y="872363"/>
                  <a:pt x="978414" y="863438"/>
                </a:cubicBezTo>
                <a:cubicBezTo>
                  <a:pt x="978414" y="728967"/>
                  <a:pt x="1000360" y="758381"/>
                  <a:pt x="953014" y="711038"/>
                </a:cubicBezTo>
                <a:cubicBezTo>
                  <a:pt x="935277" y="640082"/>
                  <a:pt x="957809" y="705529"/>
                  <a:pt x="927614" y="660238"/>
                </a:cubicBezTo>
                <a:cubicBezTo>
                  <a:pt x="920613" y="649736"/>
                  <a:pt x="917175" y="637194"/>
                  <a:pt x="910681" y="626371"/>
                </a:cubicBezTo>
                <a:cubicBezTo>
                  <a:pt x="900210" y="608920"/>
                  <a:pt x="888103" y="592504"/>
                  <a:pt x="876814" y="575571"/>
                </a:cubicBezTo>
                <a:cubicBezTo>
                  <a:pt x="871170" y="567104"/>
                  <a:pt x="865986" y="558312"/>
                  <a:pt x="859881" y="550171"/>
                </a:cubicBezTo>
                <a:cubicBezTo>
                  <a:pt x="843954" y="528935"/>
                  <a:pt x="811036" y="486348"/>
                  <a:pt x="800614" y="465504"/>
                </a:cubicBezTo>
                <a:cubicBezTo>
                  <a:pt x="794979" y="454234"/>
                  <a:pt x="783202" y="421755"/>
                  <a:pt x="766748" y="414704"/>
                </a:cubicBezTo>
                <a:cubicBezTo>
                  <a:pt x="753521" y="409035"/>
                  <a:pt x="738375" y="409728"/>
                  <a:pt x="724414" y="406238"/>
                </a:cubicBezTo>
                <a:cubicBezTo>
                  <a:pt x="704482" y="401255"/>
                  <a:pt x="685080" y="394287"/>
                  <a:pt x="665148" y="389304"/>
                </a:cubicBezTo>
                <a:cubicBezTo>
                  <a:pt x="604594" y="374166"/>
                  <a:pt x="635189" y="386699"/>
                  <a:pt x="563548" y="372371"/>
                </a:cubicBezTo>
                <a:cubicBezTo>
                  <a:pt x="540727" y="367807"/>
                  <a:pt x="518570" y="360314"/>
                  <a:pt x="495814" y="355438"/>
                </a:cubicBezTo>
                <a:cubicBezTo>
                  <a:pt x="479028" y="351841"/>
                  <a:pt x="461904" y="350042"/>
                  <a:pt x="445014" y="346971"/>
                </a:cubicBezTo>
                <a:cubicBezTo>
                  <a:pt x="396433" y="338138"/>
                  <a:pt x="391562" y="333812"/>
                  <a:pt x="334948" y="330038"/>
                </a:cubicBezTo>
                <a:cubicBezTo>
                  <a:pt x="272933" y="325904"/>
                  <a:pt x="210770" y="324393"/>
                  <a:pt x="148681" y="321571"/>
                </a:cubicBezTo>
                <a:cubicBezTo>
                  <a:pt x="123281" y="324393"/>
                  <a:pt x="97648" y="325597"/>
                  <a:pt x="72481" y="330038"/>
                </a:cubicBezTo>
                <a:cubicBezTo>
                  <a:pt x="49563" y="334082"/>
                  <a:pt x="-18429" y="349078"/>
                  <a:pt x="4748" y="346971"/>
                </a:cubicBezTo>
                <a:lnTo>
                  <a:pt x="97881" y="338504"/>
                </a:lnTo>
                <a:cubicBezTo>
                  <a:pt x="109170" y="335682"/>
                  <a:pt x="120164" y="331141"/>
                  <a:pt x="131748" y="330038"/>
                </a:cubicBezTo>
                <a:cubicBezTo>
                  <a:pt x="307962" y="313256"/>
                  <a:pt x="225747" y="338216"/>
                  <a:pt x="301081" y="313104"/>
                </a:cubicBezTo>
                <a:cubicBezTo>
                  <a:pt x="220511" y="232534"/>
                  <a:pt x="341498" y="344128"/>
                  <a:pt x="233348" y="279238"/>
                </a:cubicBezTo>
                <a:cubicBezTo>
                  <a:pt x="216235" y="268971"/>
                  <a:pt x="208864" y="245829"/>
                  <a:pt x="191014" y="236904"/>
                </a:cubicBezTo>
                <a:cubicBezTo>
                  <a:pt x="148047" y="215420"/>
                  <a:pt x="167649" y="226972"/>
                  <a:pt x="131748" y="203038"/>
                </a:cubicBezTo>
                <a:cubicBezTo>
                  <a:pt x="169072" y="190596"/>
                  <a:pt x="151182" y="191892"/>
                  <a:pt x="199481" y="203038"/>
                </a:cubicBezTo>
                <a:cubicBezTo>
                  <a:pt x="222158" y="208271"/>
                  <a:pt x="245136" y="212611"/>
                  <a:pt x="267214" y="219971"/>
                </a:cubicBezTo>
                <a:cubicBezTo>
                  <a:pt x="303653" y="232118"/>
                  <a:pt x="283956" y="226274"/>
                  <a:pt x="326481" y="236904"/>
                </a:cubicBezTo>
                <a:cubicBezTo>
                  <a:pt x="332125" y="242549"/>
                  <a:pt x="336569" y="249731"/>
                  <a:pt x="343414" y="253838"/>
                </a:cubicBezTo>
                <a:cubicBezTo>
                  <a:pt x="354780" y="260657"/>
                  <a:pt x="392849" y="267084"/>
                  <a:pt x="402681" y="270771"/>
                </a:cubicBezTo>
                <a:cubicBezTo>
                  <a:pt x="414499" y="275203"/>
                  <a:pt x="425014" y="282578"/>
                  <a:pt x="436548" y="287704"/>
                </a:cubicBezTo>
                <a:cubicBezTo>
                  <a:pt x="450436" y="293877"/>
                  <a:pt x="464770" y="298993"/>
                  <a:pt x="478881" y="304638"/>
                </a:cubicBezTo>
                <a:cubicBezTo>
                  <a:pt x="518392" y="301816"/>
                  <a:pt x="578177" y="330798"/>
                  <a:pt x="597414" y="296171"/>
                </a:cubicBezTo>
                <a:cubicBezTo>
                  <a:pt x="621350" y="253086"/>
                  <a:pt x="578390" y="199238"/>
                  <a:pt x="563548" y="152238"/>
                </a:cubicBezTo>
                <a:cubicBezTo>
                  <a:pt x="561144" y="144626"/>
                  <a:pt x="551601" y="141538"/>
                  <a:pt x="546614" y="135304"/>
                </a:cubicBezTo>
                <a:cubicBezTo>
                  <a:pt x="519974" y="102004"/>
                  <a:pt x="540483" y="114672"/>
                  <a:pt x="504281" y="84504"/>
                </a:cubicBezTo>
                <a:cubicBezTo>
                  <a:pt x="433555" y="25567"/>
                  <a:pt x="527688" y="116378"/>
                  <a:pt x="453481" y="42171"/>
                </a:cubicBezTo>
                <a:cubicBezTo>
                  <a:pt x="430524" y="-26699"/>
                  <a:pt x="432290" y="4804"/>
                  <a:pt x="588948" y="25238"/>
                </a:cubicBezTo>
                <a:cubicBezTo>
                  <a:pt x="606647" y="27547"/>
                  <a:pt x="639748" y="42171"/>
                  <a:pt x="639748" y="42171"/>
                </a:cubicBezTo>
                <a:cubicBezTo>
                  <a:pt x="687902" y="114404"/>
                  <a:pt x="648567" y="46040"/>
                  <a:pt x="665148" y="228438"/>
                </a:cubicBezTo>
                <a:cubicBezTo>
                  <a:pt x="665956" y="237326"/>
                  <a:pt x="666645" y="248263"/>
                  <a:pt x="673614" y="253838"/>
                </a:cubicBezTo>
                <a:cubicBezTo>
                  <a:pt x="682701" y="261107"/>
                  <a:pt x="696192" y="259482"/>
                  <a:pt x="707481" y="262304"/>
                </a:cubicBezTo>
                <a:cubicBezTo>
                  <a:pt x="742064" y="252423"/>
                  <a:pt x="773314" y="253873"/>
                  <a:pt x="792148" y="219971"/>
                </a:cubicBezTo>
                <a:cubicBezTo>
                  <a:pt x="800816" y="204368"/>
                  <a:pt x="794802" y="179880"/>
                  <a:pt x="809081" y="169171"/>
                </a:cubicBezTo>
                <a:cubicBezTo>
                  <a:pt x="841495" y="144861"/>
                  <a:pt x="840657" y="142334"/>
                  <a:pt x="876814" y="126838"/>
                </a:cubicBezTo>
                <a:cubicBezTo>
                  <a:pt x="917685" y="109322"/>
                  <a:pt x="889286" y="129515"/>
                  <a:pt x="936081" y="101438"/>
                </a:cubicBezTo>
                <a:cubicBezTo>
                  <a:pt x="953532" y="90967"/>
                  <a:pt x="969948" y="78860"/>
                  <a:pt x="986881" y="67571"/>
                </a:cubicBezTo>
                <a:cubicBezTo>
                  <a:pt x="1059668" y="19047"/>
                  <a:pt x="967579" y="77222"/>
                  <a:pt x="1037681" y="42171"/>
                </a:cubicBezTo>
                <a:cubicBezTo>
                  <a:pt x="1085877" y="18073"/>
                  <a:pt x="1038212" y="28519"/>
                  <a:pt x="1096948" y="16771"/>
                </a:cubicBezTo>
                <a:cubicBezTo>
                  <a:pt x="1113782" y="13404"/>
                  <a:pt x="1147748" y="-8863"/>
                  <a:pt x="1147748" y="8304"/>
                </a:cubicBezTo>
                <a:cubicBezTo>
                  <a:pt x="1147748" y="26153"/>
                  <a:pt x="1113521" y="18609"/>
                  <a:pt x="1096948" y="25238"/>
                </a:cubicBezTo>
                <a:cubicBezTo>
                  <a:pt x="1085229" y="29925"/>
                  <a:pt x="1074370" y="36527"/>
                  <a:pt x="1063081" y="42171"/>
                </a:cubicBezTo>
                <a:cubicBezTo>
                  <a:pt x="1057437" y="50638"/>
                  <a:pt x="1054094" y="61214"/>
                  <a:pt x="1046148" y="67571"/>
                </a:cubicBezTo>
                <a:cubicBezTo>
                  <a:pt x="1039179" y="73146"/>
                  <a:pt x="1028730" y="72047"/>
                  <a:pt x="1020748" y="76038"/>
                </a:cubicBezTo>
                <a:cubicBezTo>
                  <a:pt x="1011647" y="80589"/>
                  <a:pt x="1003074" y="86349"/>
                  <a:pt x="995348" y="92971"/>
                </a:cubicBezTo>
                <a:cubicBezTo>
                  <a:pt x="983226" y="103361"/>
                  <a:pt x="972770" y="115549"/>
                  <a:pt x="961481" y="126838"/>
                </a:cubicBezTo>
                <a:lnTo>
                  <a:pt x="936081" y="152238"/>
                </a:lnTo>
                <a:cubicBezTo>
                  <a:pt x="926900" y="179782"/>
                  <a:pt x="918827" y="211984"/>
                  <a:pt x="902214" y="236904"/>
                </a:cubicBezTo>
                <a:cubicBezTo>
                  <a:pt x="897786" y="243546"/>
                  <a:pt x="890925" y="248193"/>
                  <a:pt x="885281" y="253838"/>
                </a:cubicBezTo>
                <a:cubicBezTo>
                  <a:pt x="882459" y="262305"/>
                  <a:pt x="881148" y="271436"/>
                  <a:pt x="876814" y="279238"/>
                </a:cubicBezTo>
                <a:cubicBezTo>
                  <a:pt x="866931" y="297028"/>
                  <a:pt x="842948" y="330038"/>
                  <a:pt x="842948" y="330038"/>
                </a:cubicBezTo>
                <a:cubicBezTo>
                  <a:pt x="845770" y="341327"/>
                  <a:pt x="846210" y="353496"/>
                  <a:pt x="851414" y="363904"/>
                </a:cubicBezTo>
                <a:cubicBezTo>
                  <a:pt x="856664" y="374405"/>
                  <a:pt x="885771" y="393782"/>
                  <a:pt x="893748" y="397771"/>
                </a:cubicBezTo>
                <a:cubicBezTo>
                  <a:pt x="901730" y="401762"/>
                  <a:pt x="911166" y="402247"/>
                  <a:pt x="919148" y="406238"/>
                </a:cubicBezTo>
                <a:cubicBezTo>
                  <a:pt x="928249" y="410789"/>
                  <a:pt x="935249" y="419038"/>
                  <a:pt x="944548" y="423171"/>
                </a:cubicBezTo>
                <a:cubicBezTo>
                  <a:pt x="960859" y="430420"/>
                  <a:pt x="978775" y="433475"/>
                  <a:pt x="995348" y="440104"/>
                </a:cubicBezTo>
                <a:cubicBezTo>
                  <a:pt x="1009459" y="445749"/>
                  <a:pt x="1023124" y="452671"/>
                  <a:pt x="1037681" y="457038"/>
                </a:cubicBezTo>
                <a:cubicBezTo>
                  <a:pt x="1051465" y="461173"/>
                  <a:pt x="1066053" y="462014"/>
                  <a:pt x="1080014" y="465504"/>
                </a:cubicBezTo>
                <a:cubicBezTo>
                  <a:pt x="1088672" y="467669"/>
                  <a:pt x="1096947" y="471149"/>
                  <a:pt x="1105414" y="473971"/>
                </a:cubicBezTo>
                <a:cubicBezTo>
                  <a:pt x="1130814" y="471149"/>
                  <a:pt x="1156821" y="471702"/>
                  <a:pt x="1181614" y="465504"/>
                </a:cubicBezTo>
                <a:cubicBezTo>
                  <a:pt x="1214236" y="457348"/>
                  <a:pt x="1203974" y="446184"/>
                  <a:pt x="1215481" y="423171"/>
                </a:cubicBezTo>
                <a:cubicBezTo>
                  <a:pt x="1225056" y="404020"/>
                  <a:pt x="1250657" y="374320"/>
                  <a:pt x="1266281" y="363904"/>
                </a:cubicBezTo>
                <a:cubicBezTo>
                  <a:pt x="1283214" y="352615"/>
                  <a:pt x="1302691" y="344429"/>
                  <a:pt x="1317081" y="330038"/>
                </a:cubicBezTo>
                <a:cubicBezTo>
                  <a:pt x="1322725" y="324393"/>
                  <a:pt x="1327628" y="317894"/>
                  <a:pt x="1334014" y="313104"/>
                </a:cubicBezTo>
                <a:cubicBezTo>
                  <a:pt x="1353701" y="298339"/>
                  <a:pt x="1392420" y="272152"/>
                  <a:pt x="1418681" y="262304"/>
                </a:cubicBezTo>
                <a:cubicBezTo>
                  <a:pt x="1429576" y="258218"/>
                  <a:pt x="1441259" y="256660"/>
                  <a:pt x="1452548" y="253838"/>
                </a:cubicBezTo>
                <a:cubicBezTo>
                  <a:pt x="1463837" y="248193"/>
                  <a:pt x="1474440" y="240895"/>
                  <a:pt x="1486414" y="236904"/>
                </a:cubicBezTo>
                <a:cubicBezTo>
                  <a:pt x="1508493" y="229544"/>
                  <a:pt x="1554148" y="219971"/>
                  <a:pt x="1554148" y="219971"/>
                </a:cubicBezTo>
                <a:cubicBezTo>
                  <a:pt x="1556970" y="205860"/>
                  <a:pt x="1565736" y="191686"/>
                  <a:pt x="1562614" y="177638"/>
                </a:cubicBezTo>
                <a:cubicBezTo>
                  <a:pt x="1559553" y="163863"/>
                  <a:pt x="1543525" y="156392"/>
                  <a:pt x="1537214" y="143771"/>
                </a:cubicBezTo>
                <a:cubicBezTo>
                  <a:pt x="1502655" y="74652"/>
                  <a:pt x="1514406" y="91992"/>
                  <a:pt x="1571081" y="101438"/>
                </a:cubicBezTo>
                <a:cubicBezTo>
                  <a:pt x="1587635" y="126270"/>
                  <a:pt x="1589470" y="124196"/>
                  <a:pt x="1596481" y="152238"/>
                </a:cubicBezTo>
                <a:cubicBezTo>
                  <a:pt x="1599971" y="166199"/>
                  <a:pt x="1596966" y="182597"/>
                  <a:pt x="1604948" y="194571"/>
                </a:cubicBezTo>
                <a:cubicBezTo>
                  <a:pt x="1609899" y="201997"/>
                  <a:pt x="1621881" y="200216"/>
                  <a:pt x="1630348" y="203038"/>
                </a:cubicBezTo>
                <a:cubicBezTo>
                  <a:pt x="1658438" y="191801"/>
                  <a:pt x="1703112" y="172261"/>
                  <a:pt x="1731948" y="169171"/>
                </a:cubicBezTo>
                <a:cubicBezTo>
                  <a:pt x="1790944" y="162850"/>
                  <a:pt x="1850481" y="163526"/>
                  <a:pt x="1909748" y="160704"/>
                </a:cubicBezTo>
                <a:lnTo>
                  <a:pt x="1850481" y="169171"/>
                </a:lnTo>
                <a:cubicBezTo>
                  <a:pt x="1809764" y="175435"/>
                  <a:pt x="1787177" y="177551"/>
                  <a:pt x="1748881" y="194571"/>
                </a:cubicBezTo>
                <a:cubicBezTo>
                  <a:pt x="1739582" y="198704"/>
                  <a:pt x="1732316" y="206455"/>
                  <a:pt x="1723481" y="211504"/>
                </a:cubicBezTo>
                <a:cubicBezTo>
                  <a:pt x="1712522" y="217766"/>
                  <a:pt x="1701215" y="223466"/>
                  <a:pt x="1689614" y="228438"/>
                </a:cubicBezTo>
                <a:cubicBezTo>
                  <a:pt x="1662525" y="240048"/>
                  <a:pt x="1653676" y="237422"/>
                  <a:pt x="1621881" y="245371"/>
                </a:cubicBezTo>
                <a:cubicBezTo>
                  <a:pt x="1613223" y="247536"/>
                  <a:pt x="1604283" y="249504"/>
                  <a:pt x="1596481" y="253838"/>
                </a:cubicBezTo>
                <a:cubicBezTo>
                  <a:pt x="1578691" y="263721"/>
                  <a:pt x="1560071" y="273314"/>
                  <a:pt x="1545681" y="287704"/>
                </a:cubicBezTo>
                <a:cubicBezTo>
                  <a:pt x="1534392" y="298993"/>
                  <a:pt x="1525098" y="312715"/>
                  <a:pt x="1511814" y="321571"/>
                </a:cubicBezTo>
                <a:cubicBezTo>
                  <a:pt x="1494881" y="332860"/>
                  <a:pt x="1477295" y="343227"/>
                  <a:pt x="1461014" y="355438"/>
                </a:cubicBezTo>
                <a:cubicBezTo>
                  <a:pt x="1449725" y="363905"/>
                  <a:pt x="1439114" y="373359"/>
                  <a:pt x="1427148" y="380838"/>
                </a:cubicBezTo>
                <a:cubicBezTo>
                  <a:pt x="1386311" y="406361"/>
                  <a:pt x="1404539" y="390528"/>
                  <a:pt x="1367881" y="406238"/>
                </a:cubicBezTo>
                <a:cubicBezTo>
                  <a:pt x="1263978" y="450768"/>
                  <a:pt x="1393642" y="397590"/>
                  <a:pt x="1308614" y="440104"/>
                </a:cubicBezTo>
                <a:cubicBezTo>
                  <a:pt x="1300632" y="444095"/>
                  <a:pt x="1291681" y="445749"/>
                  <a:pt x="1283214" y="448571"/>
                </a:cubicBezTo>
                <a:cubicBezTo>
                  <a:pt x="1261297" y="470488"/>
                  <a:pt x="1234076" y="494388"/>
                  <a:pt x="1223948" y="524771"/>
                </a:cubicBezTo>
                <a:lnTo>
                  <a:pt x="1215481" y="550171"/>
                </a:lnTo>
                <a:cubicBezTo>
                  <a:pt x="1266471" y="567168"/>
                  <a:pt x="1245904" y="564083"/>
                  <a:pt x="1334014" y="550171"/>
                </a:cubicBezTo>
                <a:cubicBezTo>
                  <a:pt x="1357002" y="546541"/>
                  <a:pt x="1379670" y="540598"/>
                  <a:pt x="1401748" y="533238"/>
                </a:cubicBezTo>
                <a:cubicBezTo>
                  <a:pt x="1410215" y="530416"/>
                  <a:pt x="1435806" y="522607"/>
                  <a:pt x="1427148" y="524771"/>
                </a:cubicBezTo>
                <a:cubicBezTo>
                  <a:pt x="1380894" y="536334"/>
                  <a:pt x="1344637" y="548567"/>
                  <a:pt x="1300148" y="567104"/>
                </a:cubicBezTo>
                <a:cubicBezTo>
                  <a:pt x="1288497" y="571959"/>
                  <a:pt x="1278328" y="580273"/>
                  <a:pt x="1266281" y="584038"/>
                </a:cubicBezTo>
                <a:cubicBezTo>
                  <a:pt x="1232961" y="594451"/>
                  <a:pt x="1197799" y="598400"/>
                  <a:pt x="1164681" y="609438"/>
                </a:cubicBezTo>
                <a:lnTo>
                  <a:pt x="1139281" y="617904"/>
                </a:lnTo>
                <a:cubicBezTo>
                  <a:pt x="1144925" y="629193"/>
                  <a:pt x="1147289" y="642846"/>
                  <a:pt x="1156214" y="651771"/>
                </a:cubicBezTo>
                <a:cubicBezTo>
                  <a:pt x="1162525" y="658082"/>
                  <a:pt x="1173961" y="655646"/>
                  <a:pt x="1181614" y="660238"/>
                </a:cubicBezTo>
                <a:cubicBezTo>
                  <a:pt x="1188459" y="664345"/>
                  <a:pt x="1192903" y="671527"/>
                  <a:pt x="1198548" y="677171"/>
                </a:cubicBezTo>
                <a:cubicBezTo>
                  <a:pt x="1190081" y="682815"/>
                  <a:pt x="1182249" y="689553"/>
                  <a:pt x="1173148" y="694104"/>
                </a:cubicBezTo>
                <a:cubicBezTo>
                  <a:pt x="1152892" y="704232"/>
                  <a:pt x="1127402" y="712175"/>
                  <a:pt x="1105414" y="719504"/>
                </a:cubicBezTo>
                <a:cubicBezTo>
                  <a:pt x="1085997" y="777758"/>
                  <a:pt x="1107630" y="707320"/>
                  <a:pt x="1088481" y="812638"/>
                </a:cubicBezTo>
                <a:cubicBezTo>
                  <a:pt x="1086884" y="821419"/>
                  <a:pt x="1082836" y="829571"/>
                  <a:pt x="1080014" y="838038"/>
                </a:cubicBezTo>
                <a:cubicBezTo>
                  <a:pt x="1057860" y="970971"/>
                  <a:pt x="1088158" y="805460"/>
                  <a:pt x="1054614" y="939638"/>
                </a:cubicBezTo>
                <a:lnTo>
                  <a:pt x="1037681" y="1007371"/>
                </a:lnTo>
                <a:cubicBezTo>
                  <a:pt x="1040503" y="1077927"/>
                  <a:pt x="1041117" y="1148605"/>
                  <a:pt x="1046148" y="1219038"/>
                </a:cubicBezTo>
                <a:cubicBezTo>
                  <a:pt x="1046784" y="1227940"/>
                  <a:pt x="1050623" y="1236456"/>
                  <a:pt x="1054614" y="1244438"/>
                </a:cubicBezTo>
                <a:cubicBezTo>
                  <a:pt x="1059165" y="1253540"/>
                  <a:pt x="1065903" y="1261371"/>
                  <a:pt x="1071548" y="1269838"/>
                </a:cubicBezTo>
                <a:cubicBezTo>
                  <a:pt x="1092943" y="1334025"/>
                  <a:pt x="1077771" y="1306359"/>
                  <a:pt x="1113881" y="1354504"/>
                </a:cubicBezTo>
                <a:cubicBezTo>
                  <a:pt x="1105414" y="1360149"/>
                  <a:pt x="1097583" y="1366887"/>
                  <a:pt x="1088481" y="1371438"/>
                </a:cubicBezTo>
                <a:cubicBezTo>
                  <a:pt x="1059972" y="1385693"/>
                  <a:pt x="1011426" y="1385483"/>
                  <a:pt x="986881" y="1388371"/>
                </a:cubicBezTo>
                <a:cubicBezTo>
                  <a:pt x="964283" y="1391030"/>
                  <a:pt x="941592" y="1393097"/>
                  <a:pt x="919148" y="1396838"/>
                </a:cubicBezTo>
                <a:cubicBezTo>
                  <a:pt x="856031" y="1407357"/>
                  <a:pt x="882458" y="1420826"/>
                  <a:pt x="876814" y="1379904"/>
                </a:cubicBez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2902569" y="3742267"/>
            <a:ext cx="3320431" cy="897466"/>
          </a:xfrm>
          <a:custGeom>
            <a:avLst/>
            <a:gdLst>
              <a:gd name="connsiteX0" fmla="*/ 1042898 w 3320431"/>
              <a:gd name="connsiteY0" fmla="*/ 762000 h 897466"/>
              <a:gd name="connsiteX1" fmla="*/ 1000564 w 3320431"/>
              <a:gd name="connsiteY1" fmla="*/ 838200 h 897466"/>
              <a:gd name="connsiteX2" fmla="*/ 983631 w 3320431"/>
              <a:gd name="connsiteY2" fmla="*/ 863600 h 897466"/>
              <a:gd name="connsiteX3" fmla="*/ 932831 w 3320431"/>
              <a:gd name="connsiteY3" fmla="*/ 897466 h 897466"/>
              <a:gd name="connsiteX4" fmla="*/ 805831 w 3320431"/>
              <a:gd name="connsiteY4" fmla="*/ 872066 h 897466"/>
              <a:gd name="connsiteX5" fmla="*/ 788898 w 3320431"/>
              <a:gd name="connsiteY5" fmla="*/ 846666 h 897466"/>
              <a:gd name="connsiteX6" fmla="*/ 484098 w 3320431"/>
              <a:gd name="connsiteY6" fmla="*/ 804333 h 897466"/>
              <a:gd name="connsiteX7" fmla="*/ 416364 w 3320431"/>
              <a:gd name="connsiteY7" fmla="*/ 753533 h 897466"/>
              <a:gd name="connsiteX8" fmla="*/ 399431 w 3320431"/>
              <a:gd name="connsiteY8" fmla="*/ 728133 h 897466"/>
              <a:gd name="connsiteX9" fmla="*/ 390964 w 3320431"/>
              <a:gd name="connsiteY9" fmla="*/ 702733 h 897466"/>
              <a:gd name="connsiteX10" fmla="*/ 255498 w 3320431"/>
              <a:gd name="connsiteY10" fmla="*/ 660400 h 897466"/>
              <a:gd name="connsiteX11" fmla="*/ 170831 w 3320431"/>
              <a:gd name="connsiteY11" fmla="*/ 643466 h 897466"/>
              <a:gd name="connsiteX12" fmla="*/ 69231 w 3320431"/>
              <a:gd name="connsiteY12" fmla="*/ 618066 h 897466"/>
              <a:gd name="connsiteX13" fmla="*/ 26898 w 3320431"/>
              <a:gd name="connsiteY13" fmla="*/ 592666 h 897466"/>
              <a:gd name="connsiteX14" fmla="*/ 1498 w 3320431"/>
              <a:gd name="connsiteY14" fmla="*/ 584200 h 897466"/>
              <a:gd name="connsiteX15" fmla="*/ 43831 w 3320431"/>
              <a:gd name="connsiteY15" fmla="*/ 508000 h 897466"/>
              <a:gd name="connsiteX16" fmla="*/ 60764 w 3320431"/>
              <a:gd name="connsiteY16" fmla="*/ 491066 h 897466"/>
              <a:gd name="connsiteX17" fmla="*/ 94631 w 3320431"/>
              <a:gd name="connsiteY17" fmla="*/ 482600 h 897466"/>
              <a:gd name="connsiteX18" fmla="*/ 120031 w 3320431"/>
              <a:gd name="connsiteY18" fmla="*/ 474133 h 897466"/>
              <a:gd name="connsiteX19" fmla="*/ 458698 w 3320431"/>
              <a:gd name="connsiteY19" fmla="*/ 465666 h 897466"/>
              <a:gd name="connsiteX20" fmla="*/ 484098 w 3320431"/>
              <a:gd name="connsiteY20" fmla="*/ 448733 h 897466"/>
              <a:gd name="connsiteX21" fmla="*/ 585698 w 3320431"/>
              <a:gd name="connsiteY21" fmla="*/ 423333 h 897466"/>
              <a:gd name="connsiteX22" fmla="*/ 611098 w 3320431"/>
              <a:gd name="connsiteY22" fmla="*/ 414866 h 897466"/>
              <a:gd name="connsiteX23" fmla="*/ 628031 w 3320431"/>
              <a:gd name="connsiteY23" fmla="*/ 389466 h 897466"/>
              <a:gd name="connsiteX24" fmla="*/ 636498 w 3320431"/>
              <a:gd name="connsiteY24" fmla="*/ 330200 h 897466"/>
              <a:gd name="connsiteX25" fmla="*/ 678831 w 3320431"/>
              <a:gd name="connsiteY25" fmla="*/ 304800 h 897466"/>
              <a:gd name="connsiteX26" fmla="*/ 695764 w 3320431"/>
              <a:gd name="connsiteY26" fmla="*/ 287866 h 897466"/>
              <a:gd name="connsiteX27" fmla="*/ 738098 w 3320431"/>
              <a:gd name="connsiteY27" fmla="*/ 262466 h 897466"/>
              <a:gd name="connsiteX28" fmla="*/ 788898 w 3320431"/>
              <a:gd name="connsiteY28" fmla="*/ 211666 h 897466"/>
              <a:gd name="connsiteX29" fmla="*/ 848164 w 3320431"/>
              <a:gd name="connsiteY29" fmla="*/ 160866 h 897466"/>
              <a:gd name="connsiteX30" fmla="*/ 873564 w 3320431"/>
              <a:gd name="connsiteY30" fmla="*/ 152400 h 897466"/>
              <a:gd name="connsiteX31" fmla="*/ 1110631 w 3320431"/>
              <a:gd name="connsiteY31" fmla="*/ 143933 h 897466"/>
              <a:gd name="connsiteX32" fmla="*/ 1136031 w 3320431"/>
              <a:gd name="connsiteY32" fmla="*/ 127000 h 897466"/>
              <a:gd name="connsiteX33" fmla="*/ 1229164 w 3320431"/>
              <a:gd name="connsiteY33" fmla="*/ 127000 h 897466"/>
              <a:gd name="connsiteX34" fmla="*/ 1364631 w 3320431"/>
              <a:gd name="connsiteY34" fmla="*/ 135466 h 897466"/>
              <a:gd name="connsiteX35" fmla="*/ 1432364 w 3320431"/>
              <a:gd name="connsiteY35" fmla="*/ 84666 h 897466"/>
              <a:gd name="connsiteX36" fmla="*/ 1466231 w 3320431"/>
              <a:gd name="connsiteY36" fmla="*/ 42333 h 897466"/>
              <a:gd name="connsiteX37" fmla="*/ 1483164 w 3320431"/>
              <a:gd name="connsiteY37" fmla="*/ 16933 h 897466"/>
              <a:gd name="connsiteX38" fmla="*/ 1508564 w 3320431"/>
              <a:gd name="connsiteY38" fmla="*/ 0 h 897466"/>
              <a:gd name="connsiteX39" fmla="*/ 1593231 w 3320431"/>
              <a:gd name="connsiteY39" fmla="*/ 8466 h 897466"/>
              <a:gd name="connsiteX40" fmla="*/ 1610164 w 3320431"/>
              <a:gd name="connsiteY40" fmla="*/ 25400 h 897466"/>
              <a:gd name="connsiteX41" fmla="*/ 1677898 w 3320431"/>
              <a:gd name="connsiteY41" fmla="*/ 50800 h 897466"/>
              <a:gd name="connsiteX42" fmla="*/ 2152031 w 3320431"/>
              <a:gd name="connsiteY42" fmla="*/ 59266 h 897466"/>
              <a:gd name="connsiteX43" fmla="*/ 2177431 w 3320431"/>
              <a:gd name="connsiteY43" fmla="*/ 76200 h 897466"/>
              <a:gd name="connsiteX44" fmla="*/ 2202831 w 3320431"/>
              <a:gd name="connsiteY44" fmla="*/ 127000 h 897466"/>
              <a:gd name="connsiteX45" fmla="*/ 2194364 w 3320431"/>
              <a:gd name="connsiteY45" fmla="*/ 152400 h 897466"/>
              <a:gd name="connsiteX46" fmla="*/ 2118164 w 3320431"/>
              <a:gd name="connsiteY46" fmla="*/ 220133 h 897466"/>
              <a:gd name="connsiteX47" fmla="*/ 2075831 w 3320431"/>
              <a:gd name="connsiteY47" fmla="*/ 270933 h 897466"/>
              <a:gd name="connsiteX48" fmla="*/ 2101231 w 3320431"/>
              <a:gd name="connsiteY48" fmla="*/ 287866 h 897466"/>
              <a:gd name="connsiteX49" fmla="*/ 2143564 w 3320431"/>
              <a:gd name="connsiteY49" fmla="*/ 296333 h 897466"/>
              <a:gd name="connsiteX50" fmla="*/ 2202831 w 3320431"/>
              <a:gd name="connsiteY50" fmla="*/ 304800 h 897466"/>
              <a:gd name="connsiteX51" fmla="*/ 2253631 w 3320431"/>
              <a:gd name="connsiteY51" fmla="*/ 313266 h 897466"/>
              <a:gd name="connsiteX52" fmla="*/ 2304431 w 3320431"/>
              <a:gd name="connsiteY52" fmla="*/ 338666 h 897466"/>
              <a:gd name="connsiteX53" fmla="*/ 2389098 w 3320431"/>
              <a:gd name="connsiteY53" fmla="*/ 355600 h 897466"/>
              <a:gd name="connsiteX54" fmla="*/ 2439898 w 3320431"/>
              <a:gd name="connsiteY54" fmla="*/ 372533 h 897466"/>
              <a:gd name="connsiteX55" fmla="*/ 2490698 w 3320431"/>
              <a:gd name="connsiteY55" fmla="*/ 381000 h 897466"/>
              <a:gd name="connsiteX56" fmla="*/ 2516098 w 3320431"/>
              <a:gd name="connsiteY56" fmla="*/ 406400 h 897466"/>
              <a:gd name="connsiteX57" fmla="*/ 2549964 w 3320431"/>
              <a:gd name="connsiteY57" fmla="*/ 431800 h 897466"/>
              <a:gd name="connsiteX58" fmla="*/ 2617698 w 3320431"/>
              <a:gd name="connsiteY58" fmla="*/ 448733 h 897466"/>
              <a:gd name="connsiteX59" fmla="*/ 2693898 w 3320431"/>
              <a:gd name="connsiteY59" fmla="*/ 482600 h 897466"/>
              <a:gd name="connsiteX60" fmla="*/ 2727764 w 3320431"/>
              <a:gd name="connsiteY60" fmla="*/ 499533 h 897466"/>
              <a:gd name="connsiteX61" fmla="*/ 2753164 w 3320431"/>
              <a:gd name="connsiteY61" fmla="*/ 516466 h 897466"/>
              <a:gd name="connsiteX62" fmla="*/ 2837831 w 3320431"/>
              <a:gd name="connsiteY62" fmla="*/ 541866 h 897466"/>
              <a:gd name="connsiteX63" fmla="*/ 2888631 w 3320431"/>
              <a:gd name="connsiteY63" fmla="*/ 567266 h 897466"/>
              <a:gd name="connsiteX64" fmla="*/ 2939431 w 3320431"/>
              <a:gd name="connsiteY64" fmla="*/ 575733 h 897466"/>
              <a:gd name="connsiteX65" fmla="*/ 3024098 w 3320431"/>
              <a:gd name="connsiteY65" fmla="*/ 592666 h 897466"/>
              <a:gd name="connsiteX66" fmla="*/ 3074898 w 3320431"/>
              <a:gd name="connsiteY66" fmla="*/ 609600 h 897466"/>
              <a:gd name="connsiteX67" fmla="*/ 3193431 w 3320431"/>
              <a:gd name="connsiteY67" fmla="*/ 626533 h 897466"/>
              <a:gd name="connsiteX68" fmla="*/ 3320431 w 3320431"/>
              <a:gd name="connsiteY68" fmla="*/ 651933 h 897466"/>
              <a:gd name="connsiteX69" fmla="*/ 3311964 w 3320431"/>
              <a:gd name="connsiteY69" fmla="*/ 677333 h 897466"/>
              <a:gd name="connsiteX70" fmla="*/ 3210364 w 3320431"/>
              <a:gd name="connsiteY70" fmla="*/ 719666 h 897466"/>
              <a:gd name="connsiteX71" fmla="*/ 3176498 w 3320431"/>
              <a:gd name="connsiteY71" fmla="*/ 745066 h 897466"/>
              <a:gd name="connsiteX72" fmla="*/ 3151098 w 3320431"/>
              <a:gd name="connsiteY72" fmla="*/ 753533 h 897466"/>
              <a:gd name="connsiteX73" fmla="*/ 3108764 w 3320431"/>
              <a:gd name="connsiteY73" fmla="*/ 770466 h 897466"/>
              <a:gd name="connsiteX74" fmla="*/ 3066431 w 3320431"/>
              <a:gd name="connsiteY74" fmla="*/ 778933 h 897466"/>
              <a:gd name="connsiteX75" fmla="*/ 2820898 w 3320431"/>
              <a:gd name="connsiteY75" fmla="*/ 787400 h 897466"/>
              <a:gd name="connsiteX76" fmla="*/ 2473764 w 3320431"/>
              <a:gd name="connsiteY76" fmla="*/ 795866 h 897466"/>
              <a:gd name="connsiteX77" fmla="*/ 2456831 w 3320431"/>
              <a:gd name="connsiteY77" fmla="*/ 812800 h 897466"/>
              <a:gd name="connsiteX78" fmla="*/ 2304431 w 3320431"/>
              <a:gd name="connsiteY78" fmla="*/ 812800 h 897466"/>
              <a:gd name="connsiteX79" fmla="*/ 2279031 w 3320431"/>
              <a:gd name="connsiteY79" fmla="*/ 795866 h 897466"/>
              <a:gd name="connsiteX80" fmla="*/ 2253631 w 3320431"/>
              <a:gd name="connsiteY80" fmla="*/ 787400 h 897466"/>
              <a:gd name="connsiteX81" fmla="*/ 2202831 w 3320431"/>
              <a:gd name="connsiteY81" fmla="*/ 753533 h 897466"/>
              <a:gd name="connsiteX82" fmla="*/ 2075831 w 3320431"/>
              <a:gd name="connsiteY82" fmla="*/ 778933 h 897466"/>
              <a:gd name="connsiteX83" fmla="*/ 2008098 w 3320431"/>
              <a:gd name="connsiteY83" fmla="*/ 812800 h 897466"/>
              <a:gd name="connsiteX84" fmla="*/ 1974231 w 3320431"/>
              <a:gd name="connsiteY84" fmla="*/ 829733 h 897466"/>
              <a:gd name="connsiteX85" fmla="*/ 1813364 w 3320431"/>
              <a:gd name="connsiteY85" fmla="*/ 821266 h 897466"/>
              <a:gd name="connsiteX86" fmla="*/ 1787964 w 3320431"/>
              <a:gd name="connsiteY86" fmla="*/ 795866 h 897466"/>
              <a:gd name="connsiteX87" fmla="*/ 1618631 w 3320431"/>
              <a:gd name="connsiteY87" fmla="*/ 787400 h 897466"/>
              <a:gd name="connsiteX88" fmla="*/ 1584764 w 3320431"/>
              <a:gd name="connsiteY88" fmla="*/ 778933 h 897466"/>
              <a:gd name="connsiteX89" fmla="*/ 1559364 w 3320431"/>
              <a:gd name="connsiteY89" fmla="*/ 770466 h 897466"/>
              <a:gd name="connsiteX90" fmla="*/ 1474698 w 3320431"/>
              <a:gd name="connsiteY90" fmla="*/ 778933 h 897466"/>
              <a:gd name="connsiteX91" fmla="*/ 1398498 w 3320431"/>
              <a:gd name="connsiteY91" fmla="*/ 804333 h 897466"/>
              <a:gd name="connsiteX92" fmla="*/ 1373098 w 3320431"/>
              <a:gd name="connsiteY92" fmla="*/ 812800 h 897466"/>
              <a:gd name="connsiteX93" fmla="*/ 1339231 w 3320431"/>
              <a:gd name="connsiteY93" fmla="*/ 829733 h 897466"/>
              <a:gd name="connsiteX94" fmla="*/ 1246098 w 3320431"/>
              <a:gd name="connsiteY94" fmla="*/ 821266 h 897466"/>
              <a:gd name="connsiteX95" fmla="*/ 1195298 w 3320431"/>
              <a:gd name="connsiteY95" fmla="*/ 804333 h 897466"/>
              <a:gd name="connsiteX96" fmla="*/ 1119098 w 3320431"/>
              <a:gd name="connsiteY96" fmla="*/ 778933 h 897466"/>
              <a:gd name="connsiteX97" fmla="*/ 1068298 w 3320431"/>
              <a:gd name="connsiteY97" fmla="*/ 762000 h 897466"/>
              <a:gd name="connsiteX98" fmla="*/ 1042898 w 3320431"/>
              <a:gd name="connsiteY98" fmla="*/ 762000 h 89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3320431" h="897466">
                <a:moveTo>
                  <a:pt x="1042898" y="762000"/>
                </a:moveTo>
                <a:cubicBezTo>
                  <a:pt x="1018469" y="823069"/>
                  <a:pt x="1037175" y="786943"/>
                  <a:pt x="1000564" y="838200"/>
                </a:cubicBezTo>
                <a:cubicBezTo>
                  <a:pt x="994650" y="846480"/>
                  <a:pt x="991289" y="856899"/>
                  <a:pt x="983631" y="863600"/>
                </a:cubicBezTo>
                <a:cubicBezTo>
                  <a:pt x="968315" y="877001"/>
                  <a:pt x="932831" y="897466"/>
                  <a:pt x="932831" y="897466"/>
                </a:cubicBezTo>
                <a:cubicBezTo>
                  <a:pt x="886274" y="893587"/>
                  <a:pt x="839989" y="906225"/>
                  <a:pt x="805831" y="872066"/>
                </a:cubicBezTo>
                <a:cubicBezTo>
                  <a:pt x="798636" y="864871"/>
                  <a:pt x="794542" y="855133"/>
                  <a:pt x="788898" y="846666"/>
                </a:cubicBezTo>
                <a:cubicBezTo>
                  <a:pt x="755590" y="713440"/>
                  <a:pt x="799478" y="842795"/>
                  <a:pt x="484098" y="804333"/>
                </a:cubicBezTo>
                <a:cubicBezTo>
                  <a:pt x="472097" y="802869"/>
                  <a:pt x="429866" y="770410"/>
                  <a:pt x="416364" y="753533"/>
                </a:cubicBezTo>
                <a:cubicBezTo>
                  <a:pt x="410007" y="745587"/>
                  <a:pt x="403982" y="737234"/>
                  <a:pt x="399431" y="728133"/>
                </a:cubicBezTo>
                <a:cubicBezTo>
                  <a:pt x="395440" y="720151"/>
                  <a:pt x="393786" y="711200"/>
                  <a:pt x="390964" y="702733"/>
                </a:cubicBezTo>
                <a:cubicBezTo>
                  <a:pt x="464793" y="628904"/>
                  <a:pt x="440776" y="669663"/>
                  <a:pt x="255498" y="660400"/>
                </a:cubicBezTo>
                <a:cubicBezTo>
                  <a:pt x="227276" y="654755"/>
                  <a:pt x="198640" y="650882"/>
                  <a:pt x="170831" y="643466"/>
                </a:cubicBezTo>
                <a:cubicBezTo>
                  <a:pt x="44428" y="609758"/>
                  <a:pt x="229604" y="640977"/>
                  <a:pt x="69231" y="618066"/>
                </a:cubicBezTo>
                <a:cubicBezTo>
                  <a:pt x="55120" y="609599"/>
                  <a:pt x="41617" y="600025"/>
                  <a:pt x="26898" y="592666"/>
                </a:cubicBezTo>
                <a:cubicBezTo>
                  <a:pt x="18916" y="588675"/>
                  <a:pt x="2605" y="593056"/>
                  <a:pt x="1498" y="584200"/>
                </a:cubicBezTo>
                <a:cubicBezTo>
                  <a:pt x="-5856" y="525372"/>
                  <a:pt x="14748" y="531267"/>
                  <a:pt x="43831" y="508000"/>
                </a:cubicBezTo>
                <a:cubicBezTo>
                  <a:pt x="50064" y="503013"/>
                  <a:pt x="53624" y="494636"/>
                  <a:pt x="60764" y="491066"/>
                </a:cubicBezTo>
                <a:cubicBezTo>
                  <a:pt x="71172" y="485862"/>
                  <a:pt x="83442" y="485797"/>
                  <a:pt x="94631" y="482600"/>
                </a:cubicBezTo>
                <a:cubicBezTo>
                  <a:pt x="103212" y="480148"/>
                  <a:pt x="111116" y="474548"/>
                  <a:pt x="120031" y="474133"/>
                </a:cubicBezTo>
                <a:cubicBezTo>
                  <a:pt x="232833" y="468886"/>
                  <a:pt x="345809" y="468488"/>
                  <a:pt x="458698" y="465666"/>
                </a:cubicBezTo>
                <a:cubicBezTo>
                  <a:pt x="467165" y="460022"/>
                  <a:pt x="474445" y="451951"/>
                  <a:pt x="484098" y="448733"/>
                </a:cubicBezTo>
                <a:cubicBezTo>
                  <a:pt x="517216" y="437694"/>
                  <a:pt x="552581" y="434373"/>
                  <a:pt x="585698" y="423333"/>
                </a:cubicBezTo>
                <a:lnTo>
                  <a:pt x="611098" y="414866"/>
                </a:lnTo>
                <a:cubicBezTo>
                  <a:pt x="616742" y="406399"/>
                  <a:pt x="625107" y="399212"/>
                  <a:pt x="628031" y="389466"/>
                </a:cubicBezTo>
                <a:cubicBezTo>
                  <a:pt x="633765" y="370352"/>
                  <a:pt x="626231" y="347312"/>
                  <a:pt x="636498" y="330200"/>
                </a:cubicBezTo>
                <a:cubicBezTo>
                  <a:pt x="644965" y="316089"/>
                  <a:pt x="665440" y="314365"/>
                  <a:pt x="678831" y="304800"/>
                </a:cubicBezTo>
                <a:cubicBezTo>
                  <a:pt x="685327" y="300160"/>
                  <a:pt x="689268" y="292506"/>
                  <a:pt x="695764" y="287866"/>
                </a:cubicBezTo>
                <a:cubicBezTo>
                  <a:pt x="709155" y="278301"/>
                  <a:pt x="725361" y="272887"/>
                  <a:pt x="738098" y="262466"/>
                </a:cubicBezTo>
                <a:cubicBezTo>
                  <a:pt x="756632" y="247302"/>
                  <a:pt x="771965" y="228599"/>
                  <a:pt x="788898" y="211666"/>
                </a:cubicBezTo>
                <a:cubicBezTo>
                  <a:pt x="808914" y="191650"/>
                  <a:pt x="822823" y="175346"/>
                  <a:pt x="848164" y="160866"/>
                </a:cubicBezTo>
                <a:cubicBezTo>
                  <a:pt x="855913" y="156438"/>
                  <a:pt x="864658" y="152975"/>
                  <a:pt x="873564" y="152400"/>
                </a:cubicBezTo>
                <a:cubicBezTo>
                  <a:pt x="952473" y="147309"/>
                  <a:pt x="1031609" y="146755"/>
                  <a:pt x="1110631" y="143933"/>
                </a:cubicBezTo>
                <a:cubicBezTo>
                  <a:pt x="1119098" y="138289"/>
                  <a:pt x="1126930" y="131551"/>
                  <a:pt x="1136031" y="127000"/>
                </a:cubicBezTo>
                <a:cubicBezTo>
                  <a:pt x="1170488" y="109771"/>
                  <a:pt x="1184516" y="121419"/>
                  <a:pt x="1229164" y="127000"/>
                </a:cubicBezTo>
                <a:cubicBezTo>
                  <a:pt x="1306872" y="152902"/>
                  <a:pt x="1262203" y="145709"/>
                  <a:pt x="1364631" y="135466"/>
                </a:cubicBezTo>
                <a:cubicBezTo>
                  <a:pt x="1388082" y="119832"/>
                  <a:pt x="1412249" y="104781"/>
                  <a:pt x="1432364" y="84666"/>
                </a:cubicBezTo>
                <a:cubicBezTo>
                  <a:pt x="1445142" y="71888"/>
                  <a:pt x="1455388" y="56790"/>
                  <a:pt x="1466231" y="42333"/>
                </a:cubicBezTo>
                <a:cubicBezTo>
                  <a:pt x="1472336" y="34193"/>
                  <a:pt x="1475969" y="24128"/>
                  <a:pt x="1483164" y="16933"/>
                </a:cubicBezTo>
                <a:cubicBezTo>
                  <a:pt x="1490359" y="9738"/>
                  <a:pt x="1500097" y="5644"/>
                  <a:pt x="1508564" y="0"/>
                </a:cubicBezTo>
                <a:cubicBezTo>
                  <a:pt x="1536786" y="2822"/>
                  <a:pt x="1565715" y="1587"/>
                  <a:pt x="1593231" y="8466"/>
                </a:cubicBezTo>
                <a:cubicBezTo>
                  <a:pt x="1600975" y="10402"/>
                  <a:pt x="1603522" y="20972"/>
                  <a:pt x="1610164" y="25400"/>
                </a:cubicBezTo>
                <a:cubicBezTo>
                  <a:pt x="1625676" y="35741"/>
                  <a:pt x="1658305" y="50147"/>
                  <a:pt x="1677898" y="50800"/>
                </a:cubicBezTo>
                <a:cubicBezTo>
                  <a:pt x="1835880" y="56066"/>
                  <a:pt x="1993987" y="56444"/>
                  <a:pt x="2152031" y="59266"/>
                </a:cubicBezTo>
                <a:cubicBezTo>
                  <a:pt x="2160498" y="64911"/>
                  <a:pt x="2170236" y="69005"/>
                  <a:pt x="2177431" y="76200"/>
                </a:cubicBezTo>
                <a:cubicBezTo>
                  <a:pt x="2193843" y="92613"/>
                  <a:pt x="2195945" y="106342"/>
                  <a:pt x="2202831" y="127000"/>
                </a:cubicBezTo>
                <a:cubicBezTo>
                  <a:pt x="2200009" y="135467"/>
                  <a:pt x="2199843" y="145355"/>
                  <a:pt x="2194364" y="152400"/>
                </a:cubicBezTo>
                <a:cubicBezTo>
                  <a:pt x="2133696" y="230402"/>
                  <a:pt x="2164625" y="181415"/>
                  <a:pt x="2118164" y="220133"/>
                </a:cubicBezTo>
                <a:cubicBezTo>
                  <a:pt x="2093717" y="240505"/>
                  <a:pt x="2092481" y="245958"/>
                  <a:pt x="2075831" y="270933"/>
                </a:cubicBezTo>
                <a:cubicBezTo>
                  <a:pt x="2084298" y="276577"/>
                  <a:pt x="2091703" y="284293"/>
                  <a:pt x="2101231" y="287866"/>
                </a:cubicBezTo>
                <a:cubicBezTo>
                  <a:pt x="2114705" y="292919"/>
                  <a:pt x="2129369" y="293967"/>
                  <a:pt x="2143564" y="296333"/>
                </a:cubicBezTo>
                <a:cubicBezTo>
                  <a:pt x="2163249" y="299614"/>
                  <a:pt x="2183107" y="301766"/>
                  <a:pt x="2202831" y="304800"/>
                </a:cubicBezTo>
                <a:cubicBezTo>
                  <a:pt x="2219798" y="307410"/>
                  <a:pt x="2236698" y="310444"/>
                  <a:pt x="2253631" y="313266"/>
                </a:cubicBezTo>
                <a:cubicBezTo>
                  <a:pt x="2317475" y="334548"/>
                  <a:pt x="2238779" y="305840"/>
                  <a:pt x="2304431" y="338666"/>
                </a:cubicBezTo>
                <a:cubicBezTo>
                  <a:pt x="2328076" y="350489"/>
                  <a:pt x="2367254" y="352479"/>
                  <a:pt x="2389098" y="355600"/>
                </a:cubicBezTo>
                <a:cubicBezTo>
                  <a:pt x="2406031" y="361244"/>
                  <a:pt x="2422582" y="368204"/>
                  <a:pt x="2439898" y="372533"/>
                </a:cubicBezTo>
                <a:cubicBezTo>
                  <a:pt x="2456552" y="376697"/>
                  <a:pt x="2475011" y="374028"/>
                  <a:pt x="2490698" y="381000"/>
                </a:cubicBezTo>
                <a:cubicBezTo>
                  <a:pt x="2501640" y="385863"/>
                  <a:pt x="2507007" y="398608"/>
                  <a:pt x="2516098" y="406400"/>
                </a:cubicBezTo>
                <a:cubicBezTo>
                  <a:pt x="2526812" y="415583"/>
                  <a:pt x="2537069" y="426069"/>
                  <a:pt x="2549964" y="431800"/>
                </a:cubicBezTo>
                <a:cubicBezTo>
                  <a:pt x="2636920" y="470446"/>
                  <a:pt x="2556400" y="418084"/>
                  <a:pt x="2617698" y="448733"/>
                </a:cubicBezTo>
                <a:cubicBezTo>
                  <a:pt x="2782320" y="531045"/>
                  <a:pt x="2564649" y="434131"/>
                  <a:pt x="2693898" y="482600"/>
                </a:cubicBezTo>
                <a:cubicBezTo>
                  <a:pt x="2705716" y="487032"/>
                  <a:pt x="2716806" y="493271"/>
                  <a:pt x="2727764" y="499533"/>
                </a:cubicBezTo>
                <a:cubicBezTo>
                  <a:pt x="2736599" y="504581"/>
                  <a:pt x="2743636" y="512893"/>
                  <a:pt x="2753164" y="516466"/>
                </a:cubicBezTo>
                <a:cubicBezTo>
                  <a:pt x="2900150" y="571585"/>
                  <a:pt x="2687353" y="473467"/>
                  <a:pt x="2837831" y="541866"/>
                </a:cubicBezTo>
                <a:cubicBezTo>
                  <a:pt x="2855066" y="549700"/>
                  <a:pt x="2870671" y="561279"/>
                  <a:pt x="2888631" y="567266"/>
                </a:cubicBezTo>
                <a:cubicBezTo>
                  <a:pt x="2904917" y="572695"/>
                  <a:pt x="2922558" y="572569"/>
                  <a:pt x="2939431" y="575733"/>
                </a:cubicBezTo>
                <a:cubicBezTo>
                  <a:pt x="2967719" y="581037"/>
                  <a:pt x="2996176" y="585685"/>
                  <a:pt x="3024098" y="592666"/>
                </a:cubicBezTo>
                <a:cubicBezTo>
                  <a:pt x="3041414" y="596995"/>
                  <a:pt x="3057445" y="605860"/>
                  <a:pt x="3074898" y="609600"/>
                </a:cubicBezTo>
                <a:cubicBezTo>
                  <a:pt x="3145108" y="624645"/>
                  <a:pt x="3131170" y="610968"/>
                  <a:pt x="3193431" y="626533"/>
                </a:cubicBezTo>
                <a:cubicBezTo>
                  <a:pt x="3313501" y="656550"/>
                  <a:pt x="3162025" y="634332"/>
                  <a:pt x="3320431" y="651933"/>
                </a:cubicBezTo>
                <a:cubicBezTo>
                  <a:pt x="3317609" y="660400"/>
                  <a:pt x="3319275" y="672215"/>
                  <a:pt x="3311964" y="677333"/>
                </a:cubicBezTo>
                <a:cubicBezTo>
                  <a:pt x="3286397" y="695230"/>
                  <a:pt x="3243258" y="708702"/>
                  <a:pt x="3210364" y="719666"/>
                </a:cubicBezTo>
                <a:cubicBezTo>
                  <a:pt x="3199075" y="728133"/>
                  <a:pt x="3188750" y="738065"/>
                  <a:pt x="3176498" y="745066"/>
                </a:cubicBezTo>
                <a:cubicBezTo>
                  <a:pt x="3168749" y="749494"/>
                  <a:pt x="3159454" y="750399"/>
                  <a:pt x="3151098" y="753533"/>
                </a:cubicBezTo>
                <a:cubicBezTo>
                  <a:pt x="3136867" y="758869"/>
                  <a:pt x="3123321" y="766099"/>
                  <a:pt x="3108764" y="770466"/>
                </a:cubicBezTo>
                <a:cubicBezTo>
                  <a:pt x="3094980" y="774601"/>
                  <a:pt x="3080797" y="778088"/>
                  <a:pt x="3066431" y="778933"/>
                </a:cubicBezTo>
                <a:cubicBezTo>
                  <a:pt x="2984679" y="783742"/>
                  <a:pt x="2902758" y="785061"/>
                  <a:pt x="2820898" y="787400"/>
                </a:cubicBezTo>
                <a:lnTo>
                  <a:pt x="2473764" y="795866"/>
                </a:lnTo>
                <a:cubicBezTo>
                  <a:pt x="2468120" y="801511"/>
                  <a:pt x="2463473" y="808372"/>
                  <a:pt x="2456831" y="812800"/>
                </a:cubicBezTo>
                <a:cubicBezTo>
                  <a:pt x="2401589" y="849628"/>
                  <a:pt x="2390162" y="825047"/>
                  <a:pt x="2304431" y="812800"/>
                </a:cubicBezTo>
                <a:cubicBezTo>
                  <a:pt x="2295964" y="807155"/>
                  <a:pt x="2288133" y="800417"/>
                  <a:pt x="2279031" y="795866"/>
                </a:cubicBezTo>
                <a:cubicBezTo>
                  <a:pt x="2271049" y="791875"/>
                  <a:pt x="2261433" y="791734"/>
                  <a:pt x="2253631" y="787400"/>
                </a:cubicBezTo>
                <a:cubicBezTo>
                  <a:pt x="2235841" y="777517"/>
                  <a:pt x="2202831" y="753533"/>
                  <a:pt x="2202831" y="753533"/>
                </a:cubicBezTo>
                <a:cubicBezTo>
                  <a:pt x="2044075" y="766763"/>
                  <a:pt x="2143585" y="741976"/>
                  <a:pt x="2075831" y="778933"/>
                </a:cubicBezTo>
                <a:cubicBezTo>
                  <a:pt x="2053671" y="791021"/>
                  <a:pt x="2030676" y="801511"/>
                  <a:pt x="2008098" y="812800"/>
                </a:cubicBezTo>
                <a:lnTo>
                  <a:pt x="1974231" y="829733"/>
                </a:lnTo>
                <a:cubicBezTo>
                  <a:pt x="1920609" y="826911"/>
                  <a:pt x="1866194" y="830872"/>
                  <a:pt x="1813364" y="821266"/>
                </a:cubicBezTo>
                <a:cubicBezTo>
                  <a:pt x="1801583" y="819124"/>
                  <a:pt x="1799761" y="797918"/>
                  <a:pt x="1787964" y="795866"/>
                </a:cubicBezTo>
                <a:cubicBezTo>
                  <a:pt x="1732285" y="786183"/>
                  <a:pt x="1675075" y="790222"/>
                  <a:pt x="1618631" y="787400"/>
                </a:cubicBezTo>
                <a:cubicBezTo>
                  <a:pt x="1607342" y="784578"/>
                  <a:pt x="1595953" y="782130"/>
                  <a:pt x="1584764" y="778933"/>
                </a:cubicBezTo>
                <a:cubicBezTo>
                  <a:pt x="1576183" y="776481"/>
                  <a:pt x="1568289" y="770466"/>
                  <a:pt x="1559364" y="770466"/>
                </a:cubicBezTo>
                <a:cubicBezTo>
                  <a:pt x="1531001" y="770466"/>
                  <a:pt x="1502920" y="776111"/>
                  <a:pt x="1474698" y="778933"/>
                </a:cubicBezTo>
                <a:lnTo>
                  <a:pt x="1398498" y="804333"/>
                </a:lnTo>
                <a:cubicBezTo>
                  <a:pt x="1390031" y="807155"/>
                  <a:pt x="1381081" y="808809"/>
                  <a:pt x="1373098" y="812800"/>
                </a:cubicBezTo>
                <a:lnTo>
                  <a:pt x="1339231" y="829733"/>
                </a:lnTo>
                <a:cubicBezTo>
                  <a:pt x="1308187" y="826911"/>
                  <a:pt x="1276796" y="826683"/>
                  <a:pt x="1246098" y="821266"/>
                </a:cubicBezTo>
                <a:cubicBezTo>
                  <a:pt x="1228520" y="818164"/>
                  <a:pt x="1212231" y="809977"/>
                  <a:pt x="1195298" y="804333"/>
                </a:cubicBezTo>
                <a:lnTo>
                  <a:pt x="1119098" y="778933"/>
                </a:lnTo>
                <a:lnTo>
                  <a:pt x="1068298" y="762000"/>
                </a:lnTo>
                <a:lnTo>
                  <a:pt x="1042898" y="762000"/>
                </a:lnTo>
                <a:close/>
              </a:path>
            </a:pathLst>
          </a:custGeom>
          <a:solidFill>
            <a:schemeClr val="accent6">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4351867" y="5410200"/>
            <a:ext cx="61126" cy="14631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80" name="Picture 8" descr="Risultati immagini per mark witness trees inventor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4833" y="621116"/>
            <a:ext cx="2634942" cy="1482714"/>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p:cNvSpPr/>
          <p:nvPr/>
        </p:nvSpPr>
        <p:spPr>
          <a:xfrm>
            <a:off x="3458119" y="2181871"/>
            <a:ext cx="3000050" cy="338554"/>
          </a:xfrm>
          <a:prstGeom prst="rect">
            <a:avLst/>
          </a:prstGeom>
        </p:spPr>
        <p:txBody>
          <a:bodyPr wrap="square">
            <a:spAutoFit/>
          </a:bodyPr>
          <a:lstStyle/>
          <a:p>
            <a:r>
              <a:rPr lang="en-US" dirty="0"/>
              <a:t>Tag the witness tree with paint </a:t>
            </a:r>
          </a:p>
        </p:txBody>
      </p:sp>
    </p:spTree>
    <p:extLst>
      <p:ext uri="{BB962C8B-B14F-4D97-AF65-F5344CB8AC3E}">
        <p14:creationId xmlns:p14="http://schemas.microsoft.com/office/powerpoint/2010/main" val="217557480"/>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Title 4"/>
          <p:cNvSpPr>
            <a:spLocks noGrp="1"/>
          </p:cNvSpPr>
          <p:nvPr>
            <p:ph type="ctrTitle"/>
          </p:nvPr>
        </p:nvSpPr>
        <p:spPr>
          <a:xfrm>
            <a:off x="182563" y="419100"/>
            <a:ext cx="8778875" cy="2387600"/>
          </a:xfrm>
        </p:spPr>
        <p:txBody>
          <a:bodyPr/>
          <a:lstStyle/>
          <a:p>
            <a:r>
              <a:rPr lang="en-US" altLang="en-US" b="1" dirty="0">
                <a:latin typeface="Bradley Hand ITC" pitchFamily="66" charset="0"/>
              </a:rPr>
              <a:t>Thank you</a:t>
            </a:r>
            <a:endParaRPr lang="en-GB" altLang="en-US" dirty="0"/>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92100"/>
            <a:ext cx="2952750" cy="598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5" name="29 Rectángulo"/>
          <p:cNvSpPr>
            <a:spLocks noChangeArrowheads="1"/>
          </p:cNvSpPr>
          <p:nvPr/>
        </p:nvSpPr>
        <p:spPr bwMode="auto">
          <a:xfrm>
            <a:off x="3092450" y="1265238"/>
            <a:ext cx="5794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1800" b="1" dirty="0">
                <a:cs typeface="Akhbar MT" pitchFamily="2" charset="-78"/>
              </a:rPr>
              <a:t> 1. Subplot layout</a:t>
            </a:r>
            <a:endParaRPr lang="en-US" altLang="en-US" sz="1800" dirty="0">
              <a:cs typeface="Akhbar MT" pitchFamily="2" charset="-78"/>
            </a:endParaRPr>
          </a:p>
        </p:txBody>
      </p:sp>
      <p:sp>
        <p:nvSpPr>
          <p:cNvPr id="86" name="32 Elipse"/>
          <p:cNvSpPr/>
          <p:nvPr/>
        </p:nvSpPr>
        <p:spPr>
          <a:xfrm>
            <a:off x="3065463" y="17129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pPr algn="ctr"/>
            <a:endParaRPr lang="en-US" altLang="en-US" sz="1800">
              <a:solidFill>
                <a:srgbClr val="FFFFFF"/>
              </a:solidFill>
            </a:endParaRPr>
          </a:p>
        </p:txBody>
      </p:sp>
      <p:cxnSp>
        <p:nvCxnSpPr>
          <p:cNvPr id="87" name="24 Conector recto"/>
          <p:cNvCxnSpPr/>
          <p:nvPr/>
        </p:nvCxnSpPr>
        <p:spPr>
          <a:xfrm flipV="1">
            <a:off x="2693988" y="1784350"/>
            <a:ext cx="368300" cy="317500"/>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88" name="28 Rectángulo"/>
          <p:cNvSpPr>
            <a:spLocks noChangeArrowheads="1"/>
          </p:cNvSpPr>
          <p:nvPr/>
        </p:nvSpPr>
        <p:spPr bwMode="auto">
          <a:xfrm>
            <a:off x="3741738" y="1865313"/>
            <a:ext cx="5235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1800" b="1" dirty="0">
                <a:cs typeface="Akhbar MT" pitchFamily="2" charset="-78"/>
              </a:rPr>
              <a:t>2. Measurements </a:t>
            </a:r>
            <a:endParaRPr lang="en-US" altLang="en-US" sz="1800" dirty="0">
              <a:cs typeface="Akhbar MT" pitchFamily="2" charset="-78"/>
            </a:endParaRPr>
          </a:p>
        </p:txBody>
      </p:sp>
      <p:sp>
        <p:nvSpPr>
          <p:cNvPr id="89" name="35 Elipse"/>
          <p:cNvSpPr/>
          <p:nvPr/>
        </p:nvSpPr>
        <p:spPr>
          <a:xfrm>
            <a:off x="3725863" y="2171700"/>
            <a:ext cx="73025" cy="7143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pPr algn="ctr"/>
            <a:endParaRPr lang="en-US" altLang="en-US" sz="1800">
              <a:solidFill>
                <a:srgbClr val="FFFFFF"/>
              </a:solidFill>
              <a:cs typeface="Akhbar MT" pitchFamily="2" charset="-78"/>
            </a:endParaRPr>
          </a:p>
        </p:txBody>
      </p:sp>
      <p:cxnSp>
        <p:nvCxnSpPr>
          <p:cNvPr id="90" name="38 Conector recto"/>
          <p:cNvCxnSpPr/>
          <p:nvPr/>
        </p:nvCxnSpPr>
        <p:spPr>
          <a:xfrm flipV="1">
            <a:off x="2987675" y="2230438"/>
            <a:ext cx="652463" cy="338137"/>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91" name="39 Rectángulo"/>
          <p:cNvSpPr>
            <a:spLocks noChangeArrowheads="1"/>
          </p:cNvSpPr>
          <p:nvPr/>
        </p:nvSpPr>
        <p:spPr bwMode="auto">
          <a:xfrm>
            <a:off x="3983038" y="2552700"/>
            <a:ext cx="48180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1800" b="1" dirty="0">
                <a:cs typeface="Akhbar MT" pitchFamily="2" charset="-78"/>
              </a:rPr>
              <a:t>3. Edge trees</a:t>
            </a:r>
            <a:endParaRPr lang="en-US" altLang="en-US" sz="1800" dirty="0">
              <a:cs typeface="Akhbar MT" pitchFamily="2" charset="-78"/>
            </a:endParaRPr>
          </a:p>
        </p:txBody>
      </p:sp>
      <p:sp>
        <p:nvSpPr>
          <p:cNvPr id="92" name="40 Elipse"/>
          <p:cNvSpPr/>
          <p:nvPr/>
        </p:nvSpPr>
        <p:spPr>
          <a:xfrm>
            <a:off x="3948113" y="2792413"/>
            <a:ext cx="71437" cy="7302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pPr algn="ctr"/>
            <a:endParaRPr lang="en-US" altLang="en-US" sz="1800">
              <a:solidFill>
                <a:srgbClr val="FFFFFF"/>
              </a:solidFill>
              <a:cs typeface="Akhbar MT" pitchFamily="2" charset="-78"/>
            </a:endParaRPr>
          </a:p>
        </p:txBody>
      </p:sp>
      <p:cxnSp>
        <p:nvCxnSpPr>
          <p:cNvPr id="93" name="41 Conector recto"/>
          <p:cNvCxnSpPr/>
          <p:nvPr/>
        </p:nvCxnSpPr>
        <p:spPr>
          <a:xfrm flipV="1">
            <a:off x="3032125" y="2881313"/>
            <a:ext cx="893763" cy="231775"/>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94" name="42 Rectángulo"/>
          <p:cNvSpPr>
            <a:spLocks noChangeArrowheads="1"/>
          </p:cNvSpPr>
          <p:nvPr/>
        </p:nvSpPr>
        <p:spPr bwMode="auto">
          <a:xfrm>
            <a:off x="4068763" y="3236913"/>
            <a:ext cx="48180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1800" b="1" dirty="0">
                <a:cs typeface="Akhbar MT" pitchFamily="2" charset="-78"/>
              </a:rPr>
              <a:t>4. Witness objects </a:t>
            </a:r>
            <a:endParaRPr lang="en-US" altLang="en-US" sz="1800" dirty="0">
              <a:cs typeface="Akhbar MT" pitchFamily="2" charset="-78"/>
            </a:endParaRPr>
          </a:p>
        </p:txBody>
      </p:sp>
      <p:sp>
        <p:nvSpPr>
          <p:cNvPr id="95" name="43 Elipse"/>
          <p:cNvSpPr/>
          <p:nvPr/>
        </p:nvSpPr>
        <p:spPr>
          <a:xfrm>
            <a:off x="3984625" y="3471863"/>
            <a:ext cx="73025" cy="71437"/>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pPr algn="ctr"/>
            <a:endParaRPr lang="en-US" altLang="en-US" sz="1800">
              <a:solidFill>
                <a:srgbClr val="FFFFFF"/>
              </a:solidFill>
              <a:cs typeface="Akhbar MT" pitchFamily="2" charset="-78"/>
            </a:endParaRPr>
          </a:p>
        </p:txBody>
      </p:sp>
      <p:cxnSp>
        <p:nvCxnSpPr>
          <p:cNvPr id="96" name="44 Conector recto"/>
          <p:cNvCxnSpPr/>
          <p:nvPr/>
        </p:nvCxnSpPr>
        <p:spPr>
          <a:xfrm flipV="1">
            <a:off x="3159125" y="3517900"/>
            <a:ext cx="836613" cy="125413"/>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97" name="45 Rectángulo"/>
          <p:cNvSpPr>
            <a:spLocks noChangeArrowheads="1"/>
          </p:cNvSpPr>
          <p:nvPr/>
        </p:nvSpPr>
        <p:spPr bwMode="auto">
          <a:xfrm>
            <a:off x="4029075" y="3871913"/>
            <a:ext cx="4816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1800" b="1" dirty="0">
                <a:cs typeface="Akhbar MT" pitchFamily="2" charset="-78"/>
              </a:rPr>
              <a:t>5. Record subplot data </a:t>
            </a:r>
            <a:endParaRPr lang="en-US" altLang="en-US" sz="1800" dirty="0">
              <a:cs typeface="Akhbar MT" pitchFamily="2" charset="-78"/>
            </a:endParaRPr>
          </a:p>
        </p:txBody>
      </p:sp>
      <p:sp>
        <p:nvSpPr>
          <p:cNvPr id="98" name="46 Elipse"/>
          <p:cNvSpPr/>
          <p:nvPr/>
        </p:nvSpPr>
        <p:spPr>
          <a:xfrm>
            <a:off x="3967163" y="4076700"/>
            <a:ext cx="71437" cy="7143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pPr algn="ctr"/>
            <a:endParaRPr lang="en-US" altLang="en-US" sz="1800">
              <a:solidFill>
                <a:srgbClr val="FFFFFF"/>
              </a:solidFill>
              <a:cs typeface="Akhbar MT" pitchFamily="2" charset="-78"/>
            </a:endParaRPr>
          </a:p>
        </p:txBody>
      </p:sp>
      <p:cxnSp>
        <p:nvCxnSpPr>
          <p:cNvPr id="99" name="47 Conector recto"/>
          <p:cNvCxnSpPr/>
          <p:nvPr/>
        </p:nvCxnSpPr>
        <p:spPr>
          <a:xfrm flipV="1">
            <a:off x="3009900" y="4149725"/>
            <a:ext cx="838200" cy="9525"/>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0" name="22 Conector recto"/>
          <p:cNvCxnSpPr/>
          <p:nvPr/>
        </p:nvCxnSpPr>
        <p:spPr>
          <a:xfrm flipH="1">
            <a:off x="-368300" y="2176463"/>
            <a:ext cx="2701925"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1" name="23 Conector recto"/>
          <p:cNvCxnSpPr/>
          <p:nvPr/>
        </p:nvCxnSpPr>
        <p:spPr>
          <a:xfrm flipH="1">
            <a:off x="-596900" y="2686050"/>
            <a:ext cx="3159125"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2" name="25 Conector recto"/>
          <p:cNvCxnSpPr/>
          <p:nvPr/>
        </p:nvCxnSpPr>
        <p:spPr>
          <a:xfrm flipH="1">
            <a:off x="-800100" y="3186113"/>
            <a:ext cx="3362325"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3" name="26 Conector recto"/>
          <p:cNvCxnSpPr/>
          <p:nvPr/>
        </p:nvCxnSpPr>
        <p:spPr>
          <a:xfrm flipH="1">
            <a:off x="-728663" y="3643313"/>
            <a:ext cx="3290888"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4" name="27 Conector recto"/>
          <p:cNvCxnSpPr/>
          <p:nvPr/>
        </p:nvCxnSpPr>
        <p:spPr>
          <a:xfrm flipH="1">
            <a:off x="-657225" y="4113213"/>
            <a:ext cx="3078163"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30" name="TextBox 117"/>
          <p:cNvSpPr txBox="1">
            <a:spLocks noChangeArrowheads="1"/>
          </p:cNvSpPr>
          <p:nvPr/>
        </p:nvSpPr>
        <p:spPr bwMode="auto">
          <a:xfrm>
            <a:off x="1752600" y="381000"/>
            <a:ext cx="70104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5000" b="1">
                <a:latin typeface="Bradley Hand ITC" pitchFamily="66" charset="0"/>
              </a:rPr>
              <a:t>1. Content</a:t>
            </a:r>
          </a:p>
        </p:txBody>
      </p:sp>
      <p:sp>
        <p:nvSpPr>
          <p:cNvPr id="119" name="Rectangle 118"/>
          <p:cNvSpPr/>
          <p:nvPr/>
        </p:nvSpPr>
        <p:spPr>
          <a:xfrm>
            <a:off x="1905000" y="1138238"/>
            <a:ext cx="7239000" cy="46037"/>
          </a:xfrm>
          <a:prstGeom prst="rect">
            <a:avLst/>
          </a:prstGeom>
          <a:solidFill>
            <a:srgbClr val="00644F"/>
          </a:solidFill>
          <a:ln>
            <a:solidFill>
              <a:srgbClr val="00640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pPr algn="ctr"/>
            <a:endParaRPr lang="en-US" altLang="en-US">
              <a:solidFill>
                <a:srgbClr val="FFFFFF"/>
              </a:solidFill>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ipe(left)">
                                      <p:cBhvr>
                                        <p:cTn id="7" dur="500"/>
                                        <p:tgtEl>
                                          <p:spTgt spid="100"/>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wipe(left)">
                                      <p:cBhvr>
                                        <p:cTn id="11" dur="500"/>
                                        <p:tgtEl>
                                          <p:spTgt spid="8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wipe(left)">
                                      <p:cBhvr>
                                        <p:cTn id="15" dur="500"/>
                                        <p:tgtEl>
                                          <p:spTgt spid="86"/>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500"/>
                                        <p:tgtEl>
                                          <p:spTgt spid="85"/>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101"/>
                                        </p:tgtEl>
                                        <p:attrNameLst>
                                          <p:attrName>style.visibility</p:attrName>
                                        </p:attrNameLst>
                                      </p:cBhvr>
                                      <p:to>
                                        <p:strVal val="visible"/>
                                      </p:to>
                                    </p:set>
                                    <p:animEffect transition="in" filter="wipe(left)">
                                      <p:cBhvr>
                                        <p:cTn id="23" dur="500"/>
                                        <p:tgtEl>
                                          <p:spTgt spid="101"/>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wipe(left)">
                                      <p:cBhvr>
                                        <p:cTn id="27" dur="500"/>
                                        <p:tgtEl>
                                          <p:spTgt spid="90"/>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wipe(left)">
                                      <p:cBhvr>
                                        <p:cTn id="31" dur="500"/>
                                        <p:tgtEl>
                                          <p:spTgt spid="89"/>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8"/>
                                        </p:tgtEl>
                                        <p:attrNameLst>
                                          <p:attrName>style.visibility</p:attrName>
                                        </p:attrNameLst>
                                      </p:cBhvr>
                                      <p:to>
                                        <p:strVal val="visible"/>
                                      </p:to>
                                    </p:set>
                                    <p:animEffect transition="in" filter="wipe(left)">
                                      <p:cBhvr>
                                        <p:cTn id="35" dur="500"/>
                                        <p:tgtEl>
                                          <p:spTgt spid="88"/>
                                        </p:tgtEl>
                                      </p:cBhvr>
                                    </p:animEffect>
                                  </p:childTnLst>
                                </p:cTn>
                              </p:par>
                            </p:childTnLst>
                          </p:cTn>
                        </p:par>
                        <p:par>
                          <p:cTn id="36" fill="hold" nodeType="afterGroup">
                            <p:stCondLst>
                              <p:cond delay="4000"/>
                            </p:stCondLst>
                            <p:childTnLst>
                              <p:par>
                                <p:cTn id="37" presetID="22" presetClass="entr" presetSubtype="8" fill="hold" nodeType="afterEffect">
                                  <p:stCondLst>
                                    <p:cond delay="0"/>
                                  </p:stCondLst>
                                  <p:childTnLst>
                                    <p:set>
                                      <p:cBhvr>
                                        <p:cTn id="38" dur="1" fill="hold">
                                          <p:stCondLst>
                                            <p:cond delay="0"/>
                                          </p:stCondLst>
                                        </p:cTn>
                                        <p:tgtEl>
                                          <p:spTgt spid="102"/>
                                        </p:tgtEl>
                                        <p:attrNameLst>
                                          <p:attrName>style.visibility</p:attrName>
                                        </p:attrNameLst>
                                      </p:cBhvr>
                                      <p:to>
                                        <p:strVal val="visible"/>
                                      </p:to>
                                    </p:set>
                                    <p:animEffect transition="in" filter="wipe(left)">
                                      <p:cBhvr>
                                        <p:cTn id="39" dur="500"/>
                                        <p:tgtEl>
                                          <p:spTgt spid="102"/>
                                        </p:tgtEl>
                                      </p:cBhvr>
                                    </p:animEffect>
                                  </p:childTnLst>
                                </p:cTn>
                              </p:par>
                            </p:childTnLst>
                          </p:cTn>
                        </p:par>
                        <p:par>
                          <p:cTn id="40" fill="hold" nodeType="afterGroup">
                            <p:stCondLst>
                              <p:cond delay="4500"/>
                            </p:stCondLst>
                            <p:childTnLst>
                              <p:par>
                                <p:cTn id="41" presetID="22" presetClass="entr" presetSubtype="8" fill="hold" nodeType="after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wipe(left)">
                                      <p:cBhvr>
                                        <p:cTn id="43" dur="500"/>
                                        <p:tgtEl>
                                          <p:spTgt spid="93"/>
                                        </p:tgtEl>
                                      </p:cBhvr>
                                    </p:animEffect>
                                  </p:childTnLst>
                                </p:cTn>
                              </p:par>
                            </p:childTnLst>
                          </p:cTn>
                        </p:par>
                        <p:par>
                          <p:cTn id="44" fill="hold" nodeType="afterGroup">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92"/>
                                        </p:tgtEl>
                                        <p:attrNameLst>
                                          <p:attrName>style.visibility</p:attrName>
                                        </p:attrNameLst>
                                      </p:cBhvr>
                                      <p:to>
                                        <p:strVal val="visible"/>
                                      </p:to>
                                    </p:set>
                                    <p:animEffect transition="in" filter="wipe(left)">
                                      <p:cBhvr>
                                        <p:cTn id="47" dur="500"/>
                                        <p:tgtEl>
                                          <p:spTgt spid="92"/>
                                        </p:tgtEl>
                                      </p:cBhvr>
                                    </p:animEffect>
                                  </p:childTnLst>
                                </p:cTn>
                              </p:par>
                            </p:childTnLst>
                          </p:cTn>
                        </p:par>
                        <p:par>
                          <p:cTn id="48" fill="hold" nodeType="afterGroup">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childTnLst>
                          </p:cTn>
                        </p:par>
                        <p:par>
                          <p:cTn id="52" fill="hold" nodeType="afterGroup">
                            <p:stCondLst>
                              <p:cond delay="6000"/>
                            </p:stCondLst>
                            <p:childTnLst>
                              <p:par>
                                <p:cTn id="53" presetID="22" presetClass="entr" presetSubtype="8" fill="hold" nodeType="afterEffect">
                                  <p:stCondLst>
                                    <p:cond delay="0"/>
                                  </p:stCondLst>
                                  <p:childTnLst>
                                    <p:set>
                                      <p:cBhvr>
                                        <p:cTn id="54" dur="1" fill="hold">
                                          <p:stCondLst>
                                            <p:cond delay="0"/>
                                          </p:stCondLst>
                                        </p:cTn>
                                        <p:tgtEl>
                                          <p:spTgt spid="103"/>
                                        </p:tgtEl>
                                        <p:attrNameLst>
                                          <p:attrName>style.visibility</p:attrName>
                                        </p:attrNameLst>
                                      </p:cBhvr>
                                      <p:to>
                                        <p:strVal val="visible"/>
                                      </p:to>
                                    </p:set>
                                    <p:animEffect transition="in" filter="wipe(left)">
                                      <p:cBhvr>
                                        <p:cTn id="55" dur="500"/>
                                        <p:tgtEl>
                                          <p:spTgt spid="103"/>
                                        </p:tgtEl>
                                      </p:cBhvr>
                                    </p:animEffect>
                                  </p:childTnLst>
                                </p:cTn>
                              </p:par>
                            </p:childTnLst>
                          </p:cTn>
                        </p:par>
                        <p:par>
                          <p:cTn id="56" fill="hold" nodeType="afterGroup">
                            <p:stCondLst>
                              <p:cond delay="6500"/>
                            </p:stCondLst>
                            <p:childTnLst>
                              <p:par>
                                <p:cTn id="57" presetID="22" presetClass="entr" presetSubtype="8" fill="hold" nodeType="afterEffect">
                                  <p:stCondLst>
                                    <p:cond delay="0"/>
                                  </p:stCondLst>
                                  <p:childTnLst>
                                    <p:set>
                                      <p:cBhvr>
                                        <p:cTn id="58" dur="1" fill="hold">
                                          <p:stCondLst>
                                            <p:cond delay="0"/>
                                          </p:stCondLst>
                                        </p:cTn>
                                        <p:tgtEl>
                                          <p:spTgt spid="96"/>
                                        </p:tgtEl>
                                        <p:attrNameLst>
                                          <p:attrName>style.visibility</p:attrName>
                                        </p:attrNameLst>
                                      </p:cBhvr>
                                      <p:to>
                                        <p:strVal val="visible"/>
                                      </p:to>
                                    </p:set>
                                    <p:animEffect transition="in" filter="wipe(left)">
                                      <p:cBhvr>
                                        <p:cTn id="59" dur="500"/>
                                        <p:tgtEl>
                                          <p:spTgt spid="96"/>
                                        </p:tgtEl>
                                      </p:cBhvr>
                                    </p:animEffect>
                                  </p:childTnLst>
                                </p:cTn>
                              </p:par>
                            </p:childTnLst>
                          </p:cTn>
                        </p:par>
                        <p:par>
                          <p:cTn id="60" fill="hold" nodeType="afterGroup">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95"/>
                                        </p:tgtEl>
                                        <p:attrNameLst>
                                          <p:attrName>style.visibility</p:attrName>
                                        </p:attrNameLst>
                                      </p:cBhvr>
                                      <p:to>
                                        <p:strVal val="visible"/>
                                      </p:to>
                                    </p:set>
                                    <p:animEffect transition="in" filter="wipe(left)">
                                      <p:cBhvr>
                                        <p:cTn id="63" dur="500"/>
                                        <p:tgtEl>
                                          <p:spTgt spid="95"/>
                                        </p:tgtEl>
                                      </p:cBhvr>
                                    </p:animEffect>
                                  </p:childTnLst>
                                </p:cTn>
                              </p:par>
                            </p:childTnLst>
                          </p:cTn>
                        </p:par>
                        <p:par>
                          <p:cTn id="64" fill="hold" nodeType="afterGroup">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94"/>
                                        </p:tgtEl>
                                        <p:attrNameLst>
                                          <p:attrName>style.visibility</p:attrName>
                                        </p:attrNameLst>
                                      </p:cBhvr>
                                      <p:to>
                                        <p:strVal val="visible"/>
                                      </p:to>
                                    </p:set>
                                    <p:animEffect transition="in" filter="wipe(left)">
                                      <p:cBhvr>
                                        <p:cTn id="67" dur="500"/>
                                        <p:tgtEl>
                                          <p:spTgt spid="94"/>
                                        </p:tgtEl>
                                      </p:cBhvr>
                                    </p:animEffect>
                                  </p:childTnLst>
                                </p:cTn>
                              </p:par>
                            </p:childTnLst>
                          </p:cTn>
                        </p:par>
                        <p:par>
                          <p:cTn id="68" fill="hold" nodeType="afterGroup">
                            <p:stCondLst>
                              <p:cond delay="8000"/>
                            </p:stCondLst>
                            <p:childTnLst>
                              <p:par>
                                <p:cTn id="69" presetID="22" presetClass="entr" presetSubtype="8" fill="hold" nodeType="after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childTnLst>
                          </p:cTn>
                        </p:par>
                        <p:par>
                          <p:cTn id="72" fill="hold" nodeType="afterGroup">
                            <p:stCondLst>
                              <p:cond delay="8500"/>
                            </p:stCondLst>
                            <p:childTnLst>
                              <p:par>
                                <p:cTn id="73" presetID="22" presetClass="entr" presetSubtype="8" fill="hold" nodeType="afterEffect">
                                  <p:stCondLst>
                                    <p:cond delay="0"/>
                                  </p:stCondLst>
                                  <p:childTnLst>
                                    <p:set>
                                      <p:cBhvr>
                                        <p:cTn id="74" dur="1" fill="hold">
                                          <p:stCondLst>
                                            <p:cond delay="0"/>
                                          </p:stCondLst>
                                        </p:cTn>
                                        <p:tgtEl>
                                          <p:spTgt spid="99"/>
                                        </p:tgtEl>
                                        <p:attrNameLst>
                                          <p:attrName>style.visibility</p:attrName>
                                        </p:attrNameLst>
                                      </p:cBhvr>
                                      <p:to>
                                        <p:strVal val="visible"/>
                                      </p:to>
                                    </p:set>
                                    <p:animEffect transition="in" filter="wipe(left)">
                                      <p:cBhvr>
                                        <p:cTn id="75" dur="500"/>
                                        <p:tgtEl>
                                          <p:spTgt spid="99"/>
                                        </p:tgtEl>
                                      </p:cBhvr>
                                    </p:animEffect>
                                  </p:childTnLst>
                                </p:cTn>
                              </p:par>
                            </p:childTnLst>
                          </p:cTn>
                        </p:par>
                        <p:par>
                          <p:cTn id="76" fill="hold" nodeType="afterGroup">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98"/>
                                        </p:tgtEl>
                                        <p:attrNameLst>
                                          <p:attrName>style.visibility</p:attrName>
                                        </p:attrNameLst>
                                      </p:cBhvr>
                                      <p:to>
                                        <p:strVal val="visible"/>
                                      </p:to>
                                    </p:set>
                                    <p:animEffect transition="in" filter="wipe(left)">
                                      <p:cBhvr>
                                        <p:cTn id="79" dur="500"/>
                                        <p:tgtEl>
                                          <p:spTgt spid="98"/>
                                        </p:tgtEl>
                                      </p:cBhvr>
                                    </p:animEffect>
                                  </p:childTnLst>
                                </p:cTn>
                              </p:par>
                            </p:childTnLst>
                          </p:cTn>
                        </p:par>
                        <p:par>
                          <p:cTn id="80" fill="hold" nodeType="afterGroup">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97"/>
                                        </p:tgtEl>
                                        <p:attrNameLst>
                                          <p:attrName>style.visibility</p:attrName>
                                        </p:attrNameLst>
                                      </p:cBhvr>
                                      <p:to>
                                        <p:strVal val="visible"/>
                                      </p:to>
                                    </p:set>
                                    <p:animEffect transition="in" filter="wipe(left)">
                                      <p:cBhvr>
                                        <p:cTn id="83"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86" grpId="0" animBg="1"/>
      <p:bldP spid="88" grpId="0"/>
      <p:bldP spid="89" grpId="0" animBg="1"/>
      <p:bldP spid="91" grpId="0"/>
      <p:bldP spid="92" grpId="0" animBg="1"/>
      <p:bldP spid="94" grpId="0"/>
      <p:bldP spid="95" grpId="0" animBg="1"/>
      <p:bldP spid="97" grpId="0"/>
      <p:bldP spid="9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txBox="1">
            <a:spLocks/>
          </p:cNvSpPr>
          <p:nvPr/>
        </p:nvSpPr>
        <p:spPr>
          <a:xfrm>
            <a:off x="161924" y="219074"/>
            <a:ext cx="3438525" cy="652463"/>
          </a:xfrm>
          <a:prstGeom prst="rect">
            <a:avLst/>
          </a:prstGeom>
        </p:spPr>
        <p:txBody>
          <a:bodyPr lIns="218139" tIns="109070" rIns="218139" bIns="109070" anchor="b">
            <a:normAutofit fontScale="77500" lnSpcReduction="20000"/>
          </a:bodyPr>
          <a:lstStyle>
            <a:lvl1pPr defTabSz="785813">
              <a:defRPr sz="1600">
                <a:solidFill>
                  <a:schemeClr val="tx1"/>
                </a:solidFill>
                <a:latin typeface="Calibri" pitchFamily="34" charset="0"/>
              </a:defRPr>
            </a:lvl1pPr>
            <a:lvl2pPr marL="742950" indent="-285750" defTabSz="785813">
              <a:defRPr sz="1600">
                <a:solidFill>
                  <a:schemeClr val="tx1"/>
                </a:solidFill>
                <a:latin typeface="Calibri" pitchFamily="34" charset="0"/>
              </a:defRPr>
            </a:lvl2pPr>
            <a:lvl3pPr marL="1143000" indent="-228600" defTabSz="785813">
              <a:defRPr sz="1600">
                <a:solidFill>
                  <a:schemeClr val="tx1"/>
                </a:solidFill>
                <a:latin typeface="Calibri" pitchFamily="34" charset="0"/>
              </a:defRPr>
            </a:lvl3pPr>
            <a:lvl4pPr marL="1600200" indent="-228600" defTabSz="785813">
              <a:defRPr sz="1600">
                <a:solidFill>
                  <a:schemeClr val="tx1"/>
                </a:solidFill>
                <a:latin typeface="Calibri" pitchFamily="34" charset="0"/>
              </a:defRPr>
            </a:lvl4pPr>
            <a:lvl5pPr marL="2057400" indent="-228600" defTabSz="785813">
              <a:defRPr sz="1600">
                <a:solidFill>
                  <a:schemeClr val="tx1"/>
                </a:solidFill>
                <a:latin typeface="Calibri" pitchFamily="34" charset="0"/>
              </a:defRPr>
            </a:lvl5pPr>
            <a:lvl6pPr marL="2514600" indent="-228600" defTabSz="785813" fontAlgn="base">
              <a:spcBef>
                <a:spcPct val="0"/>
              </a:spcBef>
              <a:spcAft>
                <a:spcPct val="0"/>
              </a:spcAft>
              <a:defRPr sz="1600">
                <a:solidFill>
                  <a:schemeClr val="tx1"/>
                </a:solidFill>
                <a:latin typeface="Calibri" pitchFamily="34" charset="0"/>
              </a:defRPr>
            </a:lvl6pPr>
            <a:lvl7pPr marL="2971800" indent="-228600" defTabSz="785813" fontAlgn="base">
              <a:spcBef>
                <a:spcPct val="0"/>
              </a:spcBef>
              <a:spcAft>
                <a:spcPct val="0"/>
              </a:spcAft>
              <a:defRPr sz="1600">
                <a:solidFill>
                  <a:schemeClr val="tx1"/>
                </a:solidFill>
                <a:latin typeface="Calibri" pitchFamily="34" charset="0"/>
              </a:defRPr>
            </a:lvl7pPr>
            <a:lvl8pPr marL="3429000" indent="-228600" defTabSz="785813" fontAlgn="base">
              <a:spcBef>
                <a:spcPct val="0"/>
              </a:spcBef>
              <a:spcAft>
                <a:spcPct val="0"/>
              </a:spcAft>
              <a:defRPr sz="1600">
                <a:solidFill>
                  <a:schemeClr val="tx1"/>
                </a:solidFill>
                <a:latin typeface="Calibri" pitchFamily="34" charset="0"/>
              </a:defRPr>
            </a:lvl8pPr>
            <a:lvl9pPr marL="3886200" indent="-228600" defTabSz="785813" fontAlgn="base">
              <a:spcBef>
                <a:spcPct val="0"/>
              </a:spcBef>
              <a:spcAft>
                <a:spcPct val="0"/>
              </a:spcAft>
              <a:defRPr sz="1600">
                <a:solidFill>
                  <a:schemeClr val="tx1"/>
                </a:solidFill>
                <a:latin typeface="Calibri" pitchFamily="34" charset="0"/>
              </a:defRPr>
            </a:lvl9pPr>
          </a:lstStyle>
          <a:p>
            <a:pPr>
              <a:lnSpc>
                <a:spcPct val="90000"/>
              </a:lnSpc>
            </a:pPr>
            <a:r>
              <a:rPr lang="en-US" altLang="en-US" sz="3900" b="1" dirty="0">
                <a:solidFill>
                  <a:srgbClr val="000000"/>
                </a:solidFill>
                <a:latin typeface="Bradley Hand ITC" pitchFamily="66" charset="0"/>
              </a:rPr>
              <a:t>1. Subplot layout</a:t>
            </a:r>
            <a:endParaRPr lang="en-GB" altLang="en-US" sz="5100" dirty="0">
              <a:solidFill>
                <a:srgbClr val="000000"/>
              </a:solidFill>
              <a:latin typeface="Calibri Light" pitchFamily="34" charset="0"/>
            </a:endParaRPr>
          </a:p>
        </p:txBody>
      </p:sp>
      <p:sp>
        <p:nvSpPr>
          <p:cNvPr id="3" name="Oval 2"/>
          <p:cNvSpPr/>
          <p:nvPr/>
        </p:nvSpPr>
        <p:spPr>
          <a:xfrm>
            <a:off x="2579397" y="1357593"/>
            <a:ext cx="4246481" cy="4275786"/>
          </a:xfrm>
          <a:prstGeom prst="ellipse">
            <a:avLst/>
          </a:prstGeom>
          <a:pattFill prst="pct10">
            <a:fgClr>
              <a:schemeClr val="bg1">
                <a:lumMod val="50000"/>
              </a:schemeClr>
            </a:fgClr>
            <a:bgClr>
              <a:schemeClr val="bg1"/>
            </a:bgClr>
          </a:patt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4" name="Straight Connector 3"/>
          <p:cNvCxnSpPr>
            <a:stCxn id="3" idx="0"/>
            <a:endCxn id="3" idx="4"/>
          </p:cNvCxnSpPr>
          <p:nvPr/>
        </p:nvCxnSpPr>
        <p:spPr>
          <a:xfrm>
            <a:off x="4702637" y="1357593"/>
            <a:ext cx="0" cy="4275786"/>
          </a:xfrm>
          <a:prstGeom prst="line">
            <a:avLst/>
          </a:prstGeom>
        </p:spPr>
        <p:style>
          <a:lnRef idx="1">
            <a:schemeClr val="dk1"/>
          </a:lnRef>
          <a:fillRef idx="0">
            <a:schemeClr val="dk1"/>
          </a:fillRef>
          <a:effectRef idx="0">
            <a:schemeClr val="dk1"/>
          </a:effectRef>
          <a:fontRef idx="minor">
            <a:schemeClr val="tx1"/>
          </a:fontRef>
        </p:style>
      </p:cxnSp>
      <p:cxnSp>
        <p:nvCxnSpPr>
          <p:cNvPr id="5" name="Straight Connector 4"/>
          <p:cNvCxnSpPr>
            <a:stCxn id="3" idx="6"/>
            <a:endCxn id="3" idx="2"/>
          </p:cNvCxnSpPr>
          <p:nvPr/>
        </p:nvCxnSpPr>
        <p:spPr>
          <a:xfrm flipH="1">
            <a:off x="2579397" y="3495486"/>
            <a:ext cx="4246481" cy="0"/>
          </a:xfrm>
          <a:prstGeom prst="line">
            <a:avLst/>
          </a:prstGeom>
        </p:spPr>
        <p:style>
          <a:lnRef idx="1">
            <a:schemeClr val="dk1"/>
          </a:lnRef>
          <a:fillRef idx="0">
            <a:schemeClr val="dk1"/>
          </a:fillRef>
          <a:effectRef idx="0">
            <a:schemeClr val="dk1"/>
          </a:effectRef>
          <a:fontRef idx="minor">
            <a:schemeClr val="tx1"/>
          </a:fontRef>
        </p:style>
      </p:cxnSp>
      <p:sp>
        <p:nvSpPr>
          <p:cNvPr id="6" name="Oval 5"/>
          <p:cNvSpPr/>
          <p:nvPr/>
        </p:nvSpPr>
        <p:spPr>
          <a:xfrm>
            <a:off x="3798130" y="2593155"/>
            <a:ext cx="1779198" cy="1795830"/>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7" name="TextBox 6"/>
          <p:cNvSpPr txBox="1"/>
          <p:nvPr/>
        </p:nvSpPr>
        <p:spPr>
          <a:xfrm>
            <a:off x="4405186" y="1007254"/>
            <a:ext cx="648834" cy="400110"/>
          </a:xfrm>
          <a:prstGeom prst="rect">
            <a:avLst/>
          </a:prstGeom>
          <a:noFill/>
        </p:spPr>
        <p:txBody>
          <a:bodyPr wrap="square" rtlCol="0">
            <a:spAutoFit/>
          </a:bodyPr>
          <a:lstStyle/>
          <a:p>
            <a:r>
              <a:rPr lang="en-US" sz="2000" dirty="0"/>
              <a:t>360</a:t>
            </a:r>
          </a:p>
        </p:txBody>
      </p:sp>
      <p:sp>
        <p:nvSpPr>
          <p:cNvPr id="8" name="TextBox 7"/>
          <p:cNvSpPr txBox="1"/>
          <p:nvPr/>
        </p:nvSpPr>
        <p:spPr>
          <a:xfrm>
            <a:off x="6964972" y="3371683"/>
            <a:ext cx="508758" cy="400110"/>
          </a:xfrm>
          <a:prstGeom prst="rect">
            <a:avLst/>
          </a:prstGeom>
          <a:noFill/>
        </p:spPr>
        <p:txBody>
          <a:bodyPr wrap="square" rtlCol="0">
            <a:spAutoFit/>
          </a:bodyPr>
          <a:lstStyle/>
          <a:p>
            <a:r>
              <a:rPr lang="en-US" sz="2000" dirty="0"/>
              <a:t>90</a:t>
            </a:r>
          </a:p>
        </p:txBody>
      </p:sp>
      <p:sp>
        <p:nvSpPr>
          <p:cNvPr id="9" name="TextBox 8"/>
          <p:cNvSpPr txBox="1"/>
          <p:nvPr/>
        </p:nvSpPr>
        <p:spPr>
          <a:xfrm>
            <a:off x="2001237" y="3388097"/>
            <a:ext cx="710686" cy="400110"/>
          </a:xfrm>
          <a:prstGeom prst="rect">
            <a:avLst/>
          </a:prstGeom>
          <a:noFill/>
        </p:spPr>
        <p:txBody>
          <a:bodyPr wrap="square" rtlCol="0">
            <a:spAutoFit/>
          </a:bodyPr>
          <a:lstStyle/>
          <a:p>
            <a:r>
              <a:rPr lang="en-US" sz="2000" dirty="0"/>
              <a:t>270</a:t>
            </a:r>
          </a:p>
        </p:txBody>
      </p:sp>
      <p:sp>
        <p:nvSpPr>
          <p:cNvPr id="10" name="TextBox 9"/>
          <p:cNvSpPr txBox="1"/>
          <p:nvPr/>
        </p:nvSpPr>
        <p:spPr>
          <a:xfrm>
            <a:off x="4457482" y="5619418"/>
            <a:ext cx="865845" cy="400110"/>
          </a:xfrm>
          <a:prstGeom prst="rect">
            <a:avLst/>
          </a:prstGeom>
          <a:noFill/>
        </p:spPr>
        <p:txBody>
          <a:bodyPr wrap="square" rtlCol="0">
            <a:spAutoFit/>
          </a:bodyPr>
          <a:lstStyle/>
          <a:p>
            <a:pPr algn="ctr"/>
            <a:r>
              <a:rPr lang="en-US" sz="2000" dirty="0"/>
              <a:t>180</a:t>
            </a:r>
          </a:p>
        </p:txBody>
      </p:sp>
      <p:cxnSp>
        <p:nvCxnSpPr>
          <p:cNvPr id="11" name="Straight Connector 10"/>
          <p:cNvCxnSpPr/>
          <p:nvPr/>
        </p:nvCxnSpPr>
        <p:spPr>
          <a:xfrm flipH="1" flipV="1">
            <a:off x="3171785" y="1939224"/>
            <a:ext cx="87337" cy="7325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711923" y="1672669"/>
            <a:ext cx="670499" cy="400110"/>
          </a:xfrm>
          <a:prstGeom prst="rect">
            <a:avLst/>
          </a:prstGeom>
          <a:noFill/>
        </p:spPr>
        <p:txBody>
          <a:bodyPr wrap="square" rtlCol="0">
            <a:spAutoFit/>
          </a:bodyPr>
          <a:lstStyle/>
          <a:p>
            <a:r>
              <a:rPr lang="en-US" sz="2000" dirty="0"/>
              <a:t>315</a:t>
            </a:r>
          </a:p>
        </p:txBody>
      </p:sp>
      <p:sp>
        <p:nvSpPr>
          <p:cNvPr id="13" name="TextBox 12"/>
          <p:cNvSpPr txBox="1"/>
          <p:nvPr/>
        </p:nvSpPr>
        <p:spPr>
          <a:xfrm>
            <a:off x="6175439" y="1723628"/>
            <a:ext cx="508758" cy="400110"/>
          </a:xfrm>
          <a:prstGeom prst="rect">
            <a:avLst/>
          </a:prstGeom>
          <a:noFill/>
        </p:spPr>
        <p:txBody>
          <a:bodyPr wrap="square" rtlCol="0">
            <a:spAutoFit/>
          </a:bodyPr>
          <a:lstStyle/>
          <a:p>
            <a:r>
              <a:rPr lang="en-US" sz="2000" dirty="0"/>
              <a:t>45</a:t>
            </a:r>
          </a:p>
        </p:txBody>
      </p:sp>
      <p:cxnSp>
        <p:nvCxnSpPr>
          <p:cNvPr id="14" name="Straight Connector 13"/>
          <p:cNvCxnSpPr/>
          <p:nvPr/>
        </p:nvCxnSpPr>
        <p:spPr>
          <a:xfrm flipH="1">
            <a:off x="6168247" y="1947138"/>
            <a:ext cx="87337" cy="7689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165479" y="4957040"/>
            <a:ext cx="72633" cy="9141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3159627" y="4960340"/>
            <a:ext cx="83119" cy="9141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276630" y="5040260"/>
            <a:ext cx="802384" cy="400110"/>
          </a:xfrm>
          <a:prstGeom prst="rect">
            <a:avLst/>
          </a:prstGeom>
          <a:noFill/>
        </p:spPr>
        <p:txBody>
          <a:bodyPr wrap="square" rtlCol="0">
            <a:spAutoFit/>
          </a:bodyPr>
          <a:lstStyle/>
          <a:p>
            <a:r>
              <a:rPr lang="en-US" sz="2000" dirty="0"/>
              <a:t>135</a:t>
            </a:r>
          </a:p>
        </p:txBody>
      </p:sp>
      <p:sp>
        <p:nvSpPr>
          <p:cNvPr id="18" name="TextBox 17"/>
          <p:cNvSpPr txBox="1"/>
          <p:nvPr/>
        </p:nvSpPr>
        <p:spPr>
          <a:xfrm>
            <a:off x="2753647" y="5079850"/>
            <a:ext cx="859328" cy="400110"/>
          </a:xfrm>
          <a:prstGeom prst="rect">
            <a:avLst/>
          </a:prstGeom>
          <a:noFill/>
        </p:spPr>
        <p:txBody>
          <a:bodyPr wrap="square" rtlCol="0">
            <a:spAutoFit/>
          </a:bodyPr>
          <a:lstStyle/>
          <a:p>
            <a:r>
              <a:rPr lang="en-US" sz="2000" dirty="0"/>
              <a:t>225</a:t>
            </a:r>
          </a:p>
        </p:txBody>
      </p:sp>
      <p:cxnSp>
        <p:nvCxnSpPr>
          <p:cNvPr id="19" name="Straight Connector 18"/>
          <p:cNvCxnSpPr>
            <a:stCxn id="6" idx="7"/>
            <a:endCxn id="6" idx="3"/>
          </p:cNvCxnSpPr>
          <p:nvPr/>
        </p:nvCxnSpPr>
        <p:spPr>
          <a:xfrm flipH="1">
            <a:off x="4058687" y="2856147"/>
            <a:ext cx="1258083" cy="1269845"/>
          </a:xfrm>
          <a:prstGeom prst="line">
            <a:avLst/>
          </a:prstGeom>
          <a:ln w="3175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5"/>
            <a:endCxn id="6" idx="1"/>
          </p:cNvCxnSpPr>
          <p:nvPr/>
        </p:nvCxnSpPr>
        <p:spPr>
          <a:xfrm flipH="1" flipV="1">
            <a:off x="4058687" y="2856147"/>
            <a:ext cx="1258083" cy="1269845"/>
          </a:xfrm>
          <a:prstGeom prst="line">
            <a:avLst/>
          </a:prstGeom>
          <a:ln w="3175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695099" y="3496229"/>
            <a:ext cx="556761" cy="0"/>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a:off x="4702406" y="3496311"/>
            <a:ext cx="896479" cy="0"/>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23" name="Straight Arrow Connector 22"/>
          <p:cNvCxnSpPr/>
          <p:nvPr/>
        </p:nvCxnSpPr>
        <p:spPr>
          <a:xfrm>
            <a:off x="4702477" y="3496311"/>
            <a:ext cx="2123242" cy="0"/>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sp>
        <p:nvSpPr>
          <p:cNvPr id="24" name="TextBox 23"/>
          <p:cNvSpPr txBox="1"/>
          <p:nvPr/>
        </p:nvSpPr>
        <p:spPr>
          <a:xfrm>
            <a:off x="4655926" y="6343017"/>
            <a:ext cx="868040" cy="400110"/>
          </a:xfrm>
          <a:prstGeom prst="rect">
            <a:avLst/>
          </a:prstGeom>
          <a:noFill/>
        </p:spPr>
        <p:txBody>
          <a:bodyPr wrap="square" rtlCol="0">
            <a:spAutoFit/>
          </a:bodyPr>
          <a:lstStyle/>
          <a:p>
            <a:r>
              <a:rPr lang="en-US" sz="2000" dirty="0"/>
              <a:t>19m</a:t>
            </a:r>
          </a:p>
        </p:txBody>
      </p:sp>
      <p:cxnSp>
        <p:nvCxnSpPr>
          <p:cNvPr id="25" name="Straight Connector 24"/>
          <p:cNvCxnSpPr>
            <a:stCxn id="3" idx="4"/>
          </p:cNvCxnSpPr>
          <p:nvPr/>
        </p:nvCxnSpPr>
        <p:spPr>
          <a:xfrm flipH="1">
            <a:off x="4695099" y="5633380"/>
            <a:ext cx="7536" cy="864395"/>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3" idx="6"/>
          </p:cNvCxnSpPr>
          <p:nvPr/>
        </p:nvCxnSpPr>
        <p:spPr>
          <a:xfrm>
            <a:off x="6825878" y="3495486"/>
            <a:ext cx="2" cy="3002289"/>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687727" y="6204450"/>
            <a:ext cx="541617" cy="0"/>
          </a:xfrm>
          <a:prstGeom prst="line">
            <a:avLst/>
          </a:prstGeom>
          <a:ln>
            <a:headEnd type="triangle" w="sm" len="sm"/>
            <a:tailEnd type="triangle" w="sm" len="sm"/>
          </a:ln>
        </p:spPr>
        <p:style>
          <a:lnRef idx="1">
            <a:schemeClr val="dk1"/>
          </a:lnRef>
          <a:fillRef idx="0">
            <a:schemeClr val="dk1"/>
          </a:fillRef>
          <a:effectRef idx="0">
            <a:schemeClr val="dk1"/>
          </a:effectRef>
          <a:fontRef idx="minor">
            <a:schemeClr val="tx1"/>
          </a:fontRef>
        </p:style>
      </p:cxnSp>
      <p:cxnSp>
        <p:nvCxnSpPr>
          <p:cNvPr id="28" name="Straight Connector 27"/>
          <p:cNvCxnSpPr>
            <a:stCxn id="6" idx="6"/>
          </p:cNvCxnSpPr>
          <p:nvPr/>
        </p:nvCxnSpPr>
        <p:spPr>
          <a:xfrm>
            <a:off x="5577328" y="3491069"/>
            <a:ext cx="0" cy="278895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229346" y="3491069"/>
            <a:ext cx="0" cy="2650391"/>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641204" y="5920504"/>
            <a:ext cx="579541" cy="400110"/>
          </a:xfrm>
          <a:prstGeom prst="rect">
            <a:avLst/>
          </a:prstGeom>
          <a:noFill/>
        </p:spPr>
        <p:txBody>
          <a:bodyPr wrap="square" rtlCol="0">
            <a:spAutoFit/>
          </a:bodyPr>
          <a:lstStyle/>
          <a:p>
            <a:r>
              <a:rPr lang="en-US" sz="2000" dirty="0"/>
              <a:t>5m</a:t>
            </a:r>
          </a:p>
        </p:txBody>
      </p:sp>
      <p:cxnSp>
        <p:nvCxnSpPr>
          <p:cNvPr id="31" name="Straight Connector 30"/>
          <p:cNvCxnSpPr/>
          <p:nvPr/>
        </p:nvCxnSpPr>
        <p:spPr>
          <a:xfrm>
            <a:off x="4677273" y="6613258"/>
            <a:ext cx="2138151" cy="0"/>
          </a:xfrm>
          <a:prstGeom prst="line">
            <a:avLst/>
          </a:prstGeom>
          <a:ln>
            <a:headEnd type="triangle" w="sm" len="sm"/>
            <a:tailEnd type="triangle" w="sm" len="sm"/>
          </a:ln>
        </p:spPr>
        <p:style>
          <a:lnRef idx="1">
            <a:schemeClr val="dk1"/>
          </a:lnRef>
          <a:fillRef idx="0">
            <a:schemeClr val="dk1"/>
          </a:fillRef>
          <a:effectRef idx="0">
            <a:schemeClr val="dk1"/>
          </a:effectRef>
          <a:fontRef idx="minor">
            <a:schemeClr val="tx1"/>
          </a:fontRef>
        </p:style>
      </p:cxnSp>
      <p:cxnSp>
        <p:nvCxnSpPr>
          <p:cNvPr id="32" name="Straight Connector 31"/>
          <p:cNvCxnSpPr/>
          <p:nvPr/>
        </p:nvCxnSpPr>
        <p:spPr>
          <a:xfrm>
            <a:off x="4687729" y="6434499"/>
            <a:ext cx="889597" cy="0"/>
          </a:xfrm>
          <a:prstGeom prst="line">
            <a:avLst/>
          </a:prstGeom>
          <a:ln>
            <a:headEnd type="triangle" w="sm" len="sm"/>
            <a:tailEnd type="triangle" w="sm" len="sm"/>
          </a:ln>
        </p:spPr>
        <p:style>
          <a:lnRef idx="1">
            <a:schemeClr val="dk1"/>
          </a:lnRef>
          <a:fillRef idx="0">
            <a:schemeClr val="dk1"/>
          </a:fillRef>
          <a:effectRef idx="0">
            <a:schemeClr val="dk1"/>
          </a:effectRef>
          <a:fontRef idx="minor">
            <a:schemeClr val="tx1"/>
          </a:fontRef>
        </p:style>
      </p:cxnSp>
      <p:sp>
        <p:nvSpPr>
          <p:cNvPr id="33" name="TextBox 32"/>
          <p:cNvSpPr txBox="1"/>
          <p:nvPr/>
        </p:nvSpPr>
        <p:spPr>
          <a:xfrm>
            <a:off x="4650735" y="6137280"/>
            <a:ext cx="871342" cy="400110"/>
          </a:xfrm>
          <a:prstGeom prst="rect">
            <a:avLst/>
          </a:prstGeom>
          <a:noFill/>
        </p:spPr>
        <p:txBody>
          <a:bodyPr wrap="square" rtlCol="0">
            <a:spAutoFit/>
          </a:bodyPr>
          <a:lstStyle/>
          <a:p>
            <a:r>
              <a:rPr lang="en-US" sz="2000" dirty="0"/>
              <a:t>8m</a:t>
            </a:r>
          </a:p>
        </p:txBody>
      </p:sp>
      <p:sp>
        <p:nvSpPr>
          <p:cNvPr id="34" name="Oval 33"/>
          <p:cNvSpPr/>
          <p:nvPr/>
        </p:nvSpPr>
        <p:spPr>
          <a:xfrm>
            <a:off x="4974754" y="3221649"/>
            <a:ext cx="547324" cy="551101"/>
          </a:xfrm>
          <a:prstGeom prst="ellipse">
            <a:avLst/>
          </a:pr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35" name="Straight Connector 34"/>
          <p:cNvCxnSpPr>
            <a:stCxn id="34" idx="0"/>
            <a:endCxn id="34" idx="4"/>
          </p:cNvCxnSpPr>
          <p:nvPr/>
        </p:nvCxnSpPr>
        <p:spPr>
          <a:xfrm>
            <a:off x="5248415" y="3221649"/>
            <a:ext cx="0" cy="55110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6" name="Text Box 223"/>
          <p:cNvSpPr txBox="1"/>
          <p:nvPr/>
        </p:nvSpPr>
        <p:spPr>
          <a:xfrm>
            <a:off x="6333217" y="1146680"/>
            <a:ext cx="2553607" cy="3971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000" dirty="0">
                <a:solidFill>
                  <a:srgbClr val="00B050"/>
                </a:solidFill>
                <a:effectLst/>
                <a:latin typeface="Times New Roman"/>
                <a:ea typeface="Calibri"/>
              </a:rPr>
              <a:t>L plot Radius = 19 m</a:t>
            </a:r>
          </a:p>
        </p:txBody>
      </p:sp>
      <p:sp>
        <p:nvSpPr>
          <p:cNvPr id="37" name="Text Box 224"/>
          <p:cNvSpPr txBox="1"/>
          <p:nvPr/>
        </p:nvSpPr>
        <p:spPr>
          <a:xfrm>
            <a:off x="6643864" y="2162603"/>
            <a:ext cx="2500136" cy="42001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000" dirty="0">
                <a:solidFill>
                  <a:srgbClr val="FF0000"/>
                </a:solidFill>
                <a:effectLst/>
                <a:latin typeface="Times New Roman"/>
                <a:ea typeface="Calibri"/>
              </a:rPr>
              <a:t>M plot Radius =</a:t>
            </a:r>
            <a:r>
              <a:rPr lang="en-US" sz="2000" dirty="0">
                <a:solidFill>
                  <a:srgbClr val="FF0000"/>
                </a:solidFill>
                <a:latin typeface="Times New Roman"/>
                <a:ea typeface="Calibri"/>
              </a:rPr>
              <a:t>8</a:t>
            </a:r>
            <a:r>
              <a:rPr lang="en-US" sz="2000" dirty="0">
                <a:solidFill>
                  <a:srgbClr val="FF0000"/>
                </a:solidFill>
                <a:effectLst/>
                <a:latin typeface="Times New Roman"/>
                <a:ea typeface="Calibri"/>
              </a:rPr>
              <a:t> m</a:t>
            </a:r>
          </a:p>
        </p:txBody>
      </p:sp>
      <p:cxnSp>
        <p:nvCxnSpPr>
          <p:cNvPr id="38" name="Straight Arrow Connector 37"/>
          <p:cNvCxnSpPr>
            <a:stCxn id="36" idx="1"/>
          </p:cNvCxnSpPr>
          <p:nvPr/>
        </p:nvCxnSpPr>
        <p:spPr>
          <a:xfrm flipH="1">
            <a:off x="5696393" y="1345272"/>
            <a:ext cx="636824" cy="198592"/>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39" name="Rectangle 38"/>
          <p:cNvSpPr/>
          <p:nvPr/>
        </p:nvSpPr>
        <p:spPr>
          <a:xfrm>
            <a:off x="6643864" y="2685833"/>
            <a:ext cx="2466168" cy="400110"/>
          </a:xfrm>
          <a:prstGeom prst="rect">
            <a:avLst/>
          </a:prstGeom>
        </p:spPr>
        <p:txBody>
          <a:bodyPr wrap="square">
            <a:spAutoFit/>
          </a:bodyPr>
          <a:lstStyle/>
          <a:p>
            <a:r>
              <a:rPr lang="en-US" sz="2000" dirty="0">
                <a:solidFill>
                  <a:srgbClr val="00B0F0"/>
                </a:solidFill>
                <a:effectLst/>
                <a:latin typeface="Times New Roman"/>
                <a:ea typeface="Calibri"/>
              </a:rPr>
              <a:t>S plot Radius = 2.5 m</a:t>
            </a:r>
          </a:p>
        </p:txBody>
      </p:sp>
      <p:cxnSp>
        <p:nvCxnSpPr>
          <p:cNvPr id="40" name="Straight Arrow Connector 39"/>
          <p:cNvCxnSpPr>
            <a:stCxn id="37" idx="1"/>
            <a:endCxn id="6" idx="7"/>
          </p:cNvCxnSpPr>
          <p:nvPr/>
        </p:nvCxnSpPr>
        <p:spPr>
          <a:xfrm flipH="1">
            <a:off x="5316770" y="2372611"/>
            <a:ext cx="1327094" cy="483537"/>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41" name="Straight Arrow Connector 40"/>
          <p:cNvCxnSpPr>
            <a:stCxn id="39" idx="1"/>
            <a:endCxn id="34" idx="6"/>
          </p:cNvCxnSpPr>
          <p:nvPr/>
        </p:nvCxnSpPr>
        <p:spPr>
          <a:xfrm flipH="1">
            <a:off x="5522078" y="2885888"/>
            <a:ext cx="1121786" cy="611312"/>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42" name="Straight Arrow Connector 41"/>
          <p:cNvCxnSpPr>
            <a:stCxn id="43" idx="1"/>
            <a:endCxn id="34" idx="2"/>
          </p:cNvCxnSpPr>
          <p:nvPr/>
        </p:nvCxnSpPr>
        <p:spPr>
          <a:xfrm flipH="1" flipV="1">
            <a:off x="4974754" y="3497200"/>
            <a:ext cx="2046913" cy="9729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7021667" y="3962315"/>
            <a:ext cx="2058998" cy="1015663"/>
          </a:xfrm>
          <a:prstGeom prst="rect">
            <a:avLst/>
          </a:prstGeom>
        </p:spPr>
        <p:txBody>
          <a:bodyPr wrap="square">
            <a:spAutoFit/>
          </a:bodyPr>
          <a:lstStyle/>
          <a:p>
            <a:r>
              <a:rPr lang="en-US" sz="2000" dirty="0">
                <a:effectLst/>
                <a:latin typeface="Times New Roman"/>
                <a:ea typeface="Calibri"/>
              </a:rPr>
              <a:t>Distance between S and M </a:t>
            </a:r>
            <a:r>
              <a:rPr lang="en-US" sz="2000" dirty="0">
                <a:latin typeface="Times New Roman"/>
                <a:ea typeface="Calibri"/>
              </a:rPr>
              <a:t>plot </a:t>
            </a:r>
            <a:r>
              <a:rPr lang="en-US" sz="2000" dirty="0" err="1">
                <a:latin typeface="Times New Roman"/>
                <a:ea typeface="Calibri"/>
              </a:rPr>
              <a:t>centre</a:t>
            </a:r>
            <a:r>
              <a:rPr lang="en-US" sz="2000" dirty="0">
                <a:latin typeface="Times New Roman"/>
                <a:ea typeface="Calibri"/>
              </a:rPr>
              <a:t> =5m</a:t>
            </a:r>
            <a:endParaRPr lang="en-US" sz="2000" dirty="0">
              <a:effectLst/>
              <a:latin typeface="Times New Roman"/>
              <a:ea typeface="Calibri"/>
            </a:endParaRPr>
          </a:p>
        </p:txBody>
      </p:sp>
      <p:sp>
        <p:nvSpPr>
          <p:cNvPr id="45" name="Rectangle 44"/>
          <p:cNvSpPr/>
          <p:nvPr/>
        </p:nvSpPr>
        <p:spPr>
          <a:xfrm>
            <a:off x="76200" y="1899618"/>
            <a:ext cx="2193819" cy="707886"/>
          </a:xfrm>
          <a:prstGeom prst="rect">
            <a:avLst/>
          </a:prstGeom>
        </p:spPr>
        <p:txBody>
          <a:bodyPr wrap="square">
            <a:spAutoFit/>
          </a:bodyPr>
          <a:lstStyle/>
          <a:p>
            <a:r>
              <a:rPr lang="en-US" sz="2000" dirty="0">
                <a:solidFill>
                  <a:srgbClr val="663300"/>
                </a:solidFill>
              </a:rPr>
              <a:t>Down woody material transect</a:t>
            </a:r>
          </a:p>
        </p:txBody>
      </p:sp>
      <p:cxnSp>
        <p:nvCxnSpPr>
          <p:cNvPr id="46" name="Straight Arrow Connector 45"/>
          <p:cNvCxnSpPr>
            <a:stCxn id="45" idx="3"/>
            <a:endCxn id="6" idx="1"/>
          </p:cNvCxnSpPr>
          <p:nvPr/>
        </p:nvCxnSpPr>
        <p:spPr>
          <a:xfrm>
            <a:off x="2270019" y="2253561"/>
            <a:ext cx="1788669" cy="602587"/>
          </a:xfrm>
          <a:prstGeom prst="straightConnector1">
            <a:avLst/>
          </a:prstGeom>
          <a:ln w="31750">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7" name="Oval 46"/>
          <p:cNvSpPr/>
          <p:nvPr/>
        </p:nvSpPr>
        <p:spPr>
          <a:xfrm>
            <a:off x="3673856" y="3390390"/>
            <a:ext cx="239903" cy="254423"/>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8" name="Text Box 224"/>
          <p:cNvSpPr txBox="1"/>
          <p:nvPr/>
        </p:nvSpPr>
        <p:spPr>
          <a:xfrm>
            <a:off x="136524" y="3184957"/>
            <a:ext cx="1639744" cy="42598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000" b="1" dirty="0">
                <a:solidFill>
                  <a:srgbClr val="7030A0"/>
                </a:solidFill>
                <a:effectLst/>
                <a:latin typeface="Times New Roman"/>
                <a:ea typeface="Calibri"/>
              </a:rPr>
              <a:t>Soil sample</a:t>
            </a:r>
          </a:p>
        </p:txBody>
      </p:sp>
      <p:cxnSp>
        <p:nvCxnSpPr>
          <p:cNvPr id="49" name="Straight Arrow Connector 48"/>
          <p:cNvCxnSpPr>
            <a:stCxn id="48" idx="3"/>
            <a:endCxn id="47" idx="2"/>
          </p:cNvCxnSpPr>
          <p:nvPr/>
        </p:nvCxnSpPr>
        <p:spPr>
          <a:xfrm>
            <a:off x="1776268" y="3397951"/>
            <a:ext cx="1897588" cy="119651"/>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3673856" y="3180725"/>
            <a:ext cx="239903" cy="212994"/>
          </a:xfrm>
          <a:prstGeom prst="rect">
            <a:avLst/>
          </a:prstGeom>
          <a:noFill/>
          <a:ln w="38100">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8" name="Text Box 224"/>
          <p:cNvSpPr txBox="1"/>
          <p:nvPr/>
        </p:nvSpPr>
        <p:spPr>
          <a:xfrm>
            <a:off x="114437" y="2695276"/>
            <a:ext cx="1639744" cy="42598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000" b="1" dirty="0">
                <a:solidFill>
                  <a:schemeClr val="accent6">
                    <a:lumMod val="75000"/>
                  </a:schemeClr>
                </a:solidFill>
                <a:effectLst/>
                <a:latin typeface="Times New Roman"/>
                <a:ea typeface="Calibri"/>
              </a:rPr>
              <a:t>Litter sample</a:t>
            </a:r>
          </a:p>
        </p:txBody>
      </p:sp>
      <p:cxnSp>
        <p:nvCxnSpPr>
          <p:cNvPr id="60" name="Straight Arrow Connector 59"/>
          <p:cNvCxnSpPr>
            <a:stCxn id="58" idx="3"/>
            <a:endCxn id="57" idx="1"/>
          </p:cNvCxnSpPr>
          <p:nvPr/>
        </p:nvCxnSpPr>
        <p:spPr>
          <a:xfrm>
            <a:off x="1754181" y="2908270"/>
            <a:ext cx="1919675" cy="37895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2857933372"/>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txBox="1">
            <a:spLocks/>
          </p:cNvSpPr>
          <p:nvPr/>
        </p:nvSpPr>
        <p:spPr>
          <a:xfrm>
            <a:off x="141128" y="47016"/>
            <a:ext cx="3438525" cy="652463"/>
          </a:xfrm>
          <a:prstGeom prst="rect">
            <a:avLst/>
          </a:prstGeom>
        </p:spPr>
        <p:txBody>
          <a:bodyPr lIns="218139" tIns="109070" rIns="218139" bIns="109070" anchor="b">
            <a:normAutofit fontScale="85000" lnSpcReduction="10000"/>
          </a:bodyPr>
          <a:lstStyle>
            <a:lvl1pPr defTabSz="785813">
              <a:defRPr sz="1600">
                <a:solidFill>
                  <a:schemeClr val="tx1"/>
                </a:solidFill>
                <a:latin typeface="Calibri" pitchFamily="34" charset="0"/>
              </a:defRPr>
            </a:lvl1pPr>
            <a:lvl2pPr marL="742950" indent="-285750" defTabSz="785813">
              <a:defRPr sz="1600">
                <a:solidFill>
                  <a:schemeClr val="tx1"/>
                </a:solidFill>
                <a:latin typeface="Calibri" pitchFamily="34" charset="0"/>
              </a:defRPr>
            </a:lvl2pPr>
            <a:lvl3pPr marL="1143000" indent="-228600" defTabSz="785813">
              <a:defRPr sz="1600">
                <a:solidFill>
                  <a:schemeClr val="tx1"/>
                </a:solidFill>
                <a:latin typeface="Calibri" pitchFamily="34" charset="0"/>
              </a:defRPr>
            </a:lvl3pPr>
            <a:lvl4pPr marL="1600200" indent="-228600" defTabSz="785813">
              <a:defRPr sz="1600">
                <a:solidFill>
                  <a:schemeClr val="tx1"/>
                </a:solidFill>
                <a:latin typeface="Calibri" pitchFamily="34" charset="0"/>
              </a:defRPr>
            </a:lvl4pPr>
            <a:lvl5pPr marL="2057400" indent="-228600" defTabSz="785813">
              <a:defRPr sz="1600">
                <a:solidFill>
                  <a:schemeClr val="tx1"/>
                </a:solidFill>
                <a:latin typeface="Calibri" pitchFamily="34" charset="0"/>
              </a:defRPr>
            </a:lvl5pPr>
            <a:lvl6pPr marL="2514600" indent="-228600" defTabSz="785813" fontAlgn="base">
              <a:spcBef>
                <a:spcPct val="0"/>
              </a:spcBef>
              <a:spcAft>
                <a:spcPct val="0"/>
              </a:spcAft>
              <a:defRPr sz="1600">
                <a:solidFill>
                  <a:schemeClr val="tx1"/>
                </a:solidFill>
                <a:latin typeface="Calibri" pitchFamily="34" charset="0"/>
              </a:defRPr>
            </a:lvl6pPr>
            <a:lvl7pPr marL="2971800" indent="-228600" defTabSz="785813" fontAlgn="base">
              <a:spcBef>
                <a:spcPct val="0"/>
              </a:spcBef>
              <a:spcAft>
                <a:spcPct val="0"/>
              </a:spcAft>
              <a:defRPr sz="1600">
                <a:solidFill>
                  <a:schemeClr val="tx1"/>
                </a:solidFill>
                <a:latin typeface="Calibri" pitchFamily="34" charset="0"/>
              </a:defRPr>
            </a:lvl7pPr>
            <a:lvl8pPr marL="3429000" indent="-228600" defTabSz="785813" fontAlgn="base">
              <a:spcBef>
                <a:spcPct val="0"/>
              </a:spcBef>
              <a:spcAft>
                <a:spcPct val="0"/>
              </a:spcAft>
              <a:defRPr sz="1600">
                <a:solidFill>
                  <a:schemeClr val="tx1"/>
                </a:solidFill>
                <a:latin typeface="Calibri" pitchFamily="34" charset="0"/>
              </a:defRPr>
            </a:lvl8pPr>
            <a:lvl9pPr marL="3886200" indent="-228600" defTabSz="785813" fontAlgn="base">
              <a:spcBef>
                <a:spcPct val="0"/>
              </a:spcBef>
              <a:spcAft>
                <a:spcPct val="0"/>
              </a:spcAft>
              <a:defRPr sz="1600">
                <a:solidFill>
                  <a:schemeClr val="tx1"/>
                </a:solidFill>
                <a:latin typeface="Calibri" pitchFamily="34" charset="0"/>
              </a:defRPr>
            </a:lvl9pPr>
          </a:lstStyle>
          <a:p>
            <a:pPr>
              <a:lnSpc>
                <a:spcPct val="90000"/>
              </a:lnSpc>
            </a:pPr>
            <a:r>
              <a:rPr lang="en-US" altLang="en-US" sz="3900" b="1" dirty="0">
                <a:solidFill>
                  <a:srgbClr val="000000"/>
                </a:solidFill>
                <a:latin typeface="Bradley Hand ITC" pitchFamily="66" charset="0"/>
              </a:rPr>
              <a:t>2. Measurements</a:t>
            </a:r>
            <a:endParaRPr lang="en-GB" altLang="en-US" sz="5100" dirty="0">
              <a:solidFill>
                <a:srgbClr val="000000"/>
              </a:solidFill>
              <a:latin typeface="Calibri Light" pitchFamily="34" charset="0"/>
            </a:endParaRPr>
          </a:p>
        </p:txBody>
      </p:sp>
      <p:sp>
        <p:nvSpPr>
          <p:cNvPr id="165" name="TextBox 164"/>
          <p:cNvSpPr txBox="1"/>
          <p:nvPr/>
        </p:nvSpPr>
        <p:spPr>
          <a:xfrm>
            <a:off x="1677355" y="601173"/>
            <a:ext cx="2344561" cy="584775"/>
          </a:xfrm>
          <a:prstGeom prst="rect">
            <a:avLst/>
          </a:prstGeom>
          <a:noFill/>
        </p:spPr>
        <p:txBody>
          <a:bodyPr wrap="square" rtlCol="0">
            <a:spAutoFit/>
          </a:bodyPr>
          <a:lstStyle/>
          <a:p>
            <a:pPr algn="ctr"/>
            <a:r>
              <a:rPr lang="en-US" sz="1600" b="1" dirty="0">
                <a:solidFill>
                  <a:srgbClr val="00B050"/>
                </a:solidFill>
              </a:rPr>
              <a:t>L PLOT </a:t>
            </a:r>
          </a:p>
          <a:p>
            <a:pPr algn="ctr"/>
            <a:r>
              <a:rPr lang="en-US" sz="1600" b="1" dirty="0">
                <a:solidFill>
                  <a:srgbClr val="00B050"/>
                </a:solidFill>
              </a:rPr>
              <a:t>Tree </a:t>
            </a:r>
            <a:r>
              <a:rPr lang="en-US" sz="1600" b="1" dirty="0" err="1">
                <a:solidFill>
                  <a:srgbClr val="00B050"/>
                </a:solidFill>
              </a:rPr>
              <a:t>dbh</a:t>
            </a:r>
            <a:r>
              <a:rPr lang="en-US" sz="1600" b="1" dirty="0">
                <a:solidFill>
                  <a:srgbClr val="00B050"/>
                </a:solidFill>
              </a:rPr>
              <a:t> ≥ 30cm</a:t>
            </a:r>
          </a:p>
        </p:txBody>
      </p:sp>
      <p:sp>
        <p:nvSpPr>
          <p:cNvPr id="166" name="TextBox 165"/>
          <p:cNvSpPr txBox="1"/>
          <p:nvPr/>
        </p:nvSpPr>
        <p:spPr>
          <a:xfrm>
            <a:off x="3300166" y="2890840"/>
            <a:ext cx="452744" cy="338554"/>
          </a:xfrm>
          <a:prstGeom prst="rect">
            <a:avLst/>
          </a:prstGeom>
          <a:noFill/>
        </p:spPr>
        <p:txBody>
          <a:bodyPr wrap="square" rtlCol="0">
            <a:spAutoFit/>
          </a:bodyPr>
          <a:lstStyle/>
          <a:p>
            <a:r>
              <a:rPr lang="en-US" sz="1600" dirty="0">
                <a:solidFill>
                  <a:srgbClr val="00B050"/>
                </a:solidFill>
              </a:rPr>
              <a:t>19</a:t>
            </a:r>
          </a:p>
        </p:txBody>
      </p:sp>
      <p:grpSp>
        <p:nvGrpSpPr>
          <p:cNvPr id="167" name="Group 166"/>
          <p:cNvGrpSpPr/>
          <p:nvPr/>
        </p:nvGrpSpPr>
        <p:grpSpPr>
          <a:xfrm>
            <a:off x="1935779" y="1185948"/>
            <a:ext cx="705991" cy="1432670"/>
            <a:chOff x="990600" y="1524000"/>
            <a:chExt cx="2133600" cy="3352800"/>
          </a:xfrm>
        </p:grpSpPr>
        <p:sp>
          <p:nvSpPr>
            <p:cNvPr id="168" name="Rectangle 167"/>
            <p:cNvSpPr/>
            <p:nvPr/>
          </p:nvSpPr>
          <p:spPr>
            <a:xfrm>
              <a:off x="1828800" y="3124200"/>
              <a:ext cx="381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69" name="Oval 168"/>
            <p:cNvSpPr/>
            <p:nvPr/>
          </p:nvSpPr>
          <p:spPr>
            <a:xfrm>
              <a:off x="990600" y="1524000"/>
              <a:ext cx="2133600" cy="2057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cxnSp>
        <p:nvCxnSpPr>
          <p:cNvPr id="170" name="Straight Connector 169"/>
          <p:cNvCxnSpPr/>
          <p:nvPr/>
        </p:nvCxnSpPr>
        <p:spPr>
          <a:xfrm>
            <a:off x="1935779" y="2618618"/>
            <a:ext cx="2092757" cy="0"/>
          </a:xfrm>
          <a:prstGeom prst="line">
            <a:avLst/>
          </a:prstGeom>
        </p:spPr>
        <p:style>
          <a:lnRef idx="1">
            <a:schemeClr val="dk1"/>
          </a:lnRef>
          <a:fillRef idx="0">
            <a:schemeClr val="dk1"/>
          </a:fillRef>
          <a:effectRef idx="0">
            <a:schemeClr val="dk1"/>
          </a:effectRef>
          <a:fontRef idx="minor">
            <a:schemeClr val="tx1"/>
          </a:fontRef>
        </p:style>
      </p:cxnSp>
      <p:grpSp>
        <p:nvGrpSpPr>
          <p:cNvPr id="171" name="Group 170"/>
          <p:cNvGrpSpPr/>
          <p:nvPr/>
        </p:nvGrpSpPr>
        <p:grpSpPr>
          <a:xfrm>
            <a:off x="2553520" y="1709879"/>
            <a:ext cx="428637" cy="911699"/>
            <a:chOff x="990600" y="1524000"/>
            <a:chExt cx="2133600" cy="3352800"/>
          </a:xfrm>
        </p:grpSpPr>
        <p:sp>
          <p:nvSpPr>
            <p:cNvPr id="172" name="Rectangle 171"/>
            <p:cNvSpPr/>
            <p:nvPr/>
          </p:nvSpPr>
          <p:spPr>
            <a:xfrm>
              <a:off x="1828800" y="3124200"/>
              <a:ext cx="381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73" name="Oval 172"/>
            <p:cNvSpPr/>
            <p:nvPr/>
          </p:nvSpPr>
          <p:spPr>
            <a:xfrm>
              <a:off x="990600" y="1524000"/>
              <a:ext cx="2133600" cy="2057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grpSp>
        <p:nvGrpSpPr>
          <p:cNvPr id="174" name="Group 173"/>
          <p:cNvGrpSpPr/>
          <p:nvPr/>
        </p:nvGrpSpPr>
        <p:grpSpPr>
          <a:xfrm>
            <a:off x="2900726" y="1353864"/>
            <a:ext cx="725801" cy="1272826"/>
            <a:chOff x="990600" y="1524000"/>
            <a:chExt cx="2133600" cy="3352800"/>
          </a:xfrm>
        </p:grpSpPr>
        <p:sp>
          <p:nvSpPr>
            <p:cNvPr id="175" name="Rectangle 174"/>
            <p:cNvSpPr/>
            <p:nvPr/>
          </p:nvSpPr>
          <p:spPr>
            <a:xfrm>
              <a:off x="1828800" y="3124200"/>
              <a:ext cx="381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76" name="Oval 175"/>
            <p:cNvSpPr/>
            <p:nvPr/>
          </p:nvSpPr>
          <p:spPr>
            <a:xfrm>
              <a:off x="990600" y="1524000"/>
              <a:ext cx="2133600" cy="2057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grpSp>
        <p:nvGrpSpPr>
          <p:cNvPr id="177" name="Group 176"/>
          <p:cNvGrpSpPr/>
          <p:nvPr/>
        </p:nvGrpSpPr>
        <p:grpSpPr>
          <a:xfrm>
            <a:off x="3549471" y="958024"/>
            <a:ext cx="542228" cy="1668667"/>
            <a:chOff x="990600" y="1524000"/>
            <a:chExt cx="2133600" cy="3352800"/>
          </a:xfrm>
        </p:grpSpPr>
        <p:sp>
          <p:nvSpPr>
            <p:cNvPr id="178" name="Rectangle 177"/>
            <p:cNvSpPr/>
            <p:nvPr/>
          </p:nvSpPr>
          <p:spPr>
            <a:xfrm>
              <a:off x="1828800" y="3124200"/>
              <a:ext cx="381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79" name="Oval 178"/>
            <p:cNvSpPr/>
            <p:nvPr/>
          </p:nvSpPr>
          <p:spPr>
            <a:xfrm>
              <a:off x="990600" y="1524000"/>
              <a:ext cx="2133600" cy="2057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cxnSp>
        <p:nvCxnSpPr>
          <p:cNvPr id="180" name="Straight Connector 179"/>
          <p:cNvCxnSpPr/>
          <p:nvPr/>
        </p:nvCxnSpPr>
        <p:spPr>
          <a:xfrm>
            <a:off x="1935779" y="2618618"/>
            <a:ext cx="0" cy="390728"/>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a:off x="4028536" y="2618618"/>
            <a:ext cx="0" cy="465982"/>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a:off x="3016377" y="2626691"/>
            <a:ext cx="0" cy="46644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3" name="Straight Arrow Connector 182"/>
          <p:cNvCxnSpPr/>
          <p:nvPr/>
        </p:nvCxnSpPr>
        <p:spPr>
          <a:xfrm>
            <a:off x="3006243" y="2939224"/>
            <a:ext cx="1022293" cy="0"/>
          </a:xfrm>
          <a:prstGeom prst="straightConnector1">
            <a:avLst/>
          </a:prstGeom>
          <a:ln>
            <a:solidFill>
              <a:srgbClr val="00B050"/>
            </a:solidFill>
            <a:headEnd type="triangle" w="sm" len="sm"/>
            <a:tailEnd type="triangle" w="sm" len="sm"/>
          </a:ln>
        </p:spPr>
        <p:style>
          <a:lnRef idx="1">
            <a:schemeClr val="accent3"/>
          </a:lnRef>
          <a:fillRef idx="0">
            <a:schemeClr val="accent3"/>
          </a:fillRef>
          <a:effectRef idx="0">
            <a:schemeClr val="accent3"/>
          </a:effectRef>
          <a:fontRef idx="minor">
            <a:schemeClr val="tx1"/>
          </a:fontRef>
        </p:style>
      </p:cxnSp>
      <p:sp>
        <p:nvSpPr>
          <p:cNvPr id="184" name="Oval 183"/>
          <p:cNvSpPr/>
          <p:nvPr/>
        </p:nvSpPr>
        <p:spPr>
          <a:xfrm>
            <a:off x="3408681" y="1869722"/>
            <a:ext cx="301828" cy="42429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85" name="Rectangle 184"/>
          <p:cNvSpPr/>
          <p:nvPr/>
        </p:nvSpPr>
        <p:spPr>
          <a:xfrm>
            <a:off x="3549471" y="2269330"/>
            <a:ext cx="30182" cy="3492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86" name="Oval 185"/>
          <p:cNvSpPr/>
          <p:nvPr/>
        </p:nvSpPr>
        <p:spPr>
          <a:xfrm>
            <a:off x="3796028" y="1869053"/>
            <a:ext cx="301828" cy="42429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87" name="Rectangle 186"/>
          <p:cNvSpPr/>
          <p:nvPr/>
        </p:nvSpPr>
        <p:spPr>
          <a:xfrm>
            <a:off x="3936818" y="2268662"/>
            <a:ext cx="30182" cy="3492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88" name="Oval 187"/>
          <p:cNvSpPr/>
          <p:nvPr/>
        </p:nvSpPr>
        <p:spPr>
          <a:xfrm>
            <a:off x="2301977" y="1869053"/>
            <a:ext cx="301828" cy="42429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89" name="Rectangle 188"/>
          <p:cNvSpPr/>
          <p:nvPr/>
        </p:nvSpPr>
        <p:spPr>
          <a:xfrm>
            <a:off x="2442766" y="2268662"/>
            <a:ext cx="30182" cy="3492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90" name="Oval 189"/>
          <p:cNvSpPr/>
          <p:nvPr/>
        </p:nvSpPr>
        <p:spPr>
          <a:xfrm>
            <a:off x="1899538" y="1869053"/>
            <a:ext cx="301828" cy="42429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91" name="Rectangle 190"/>
          <p:cNvSpPr/>
          <p:nvPr/>
        </p:nvSpPr>
        <p:spPr>
          <a:xfrm>
            <a:off x="2040327" y="2268662"/>
            <a:ext cx="30182" cy="3492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92" name="Oval 191"/>
          <p:cNvSpPr/>
          <p:nvPr/>
        </p:nvSpPr>
        <p:spPr>
          <a:xfrm>
            <a:off x="2855329" y="1875554"/>
            <a:ext cx="301828" cy="42429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93" name="Rectangle 192"/>
          <p:cNvSpPr/>
          <p:nvPr/>
        </p:nvSpPr>
        <p:spPr>
          <a:xfrm>
            <a:off x="2996118" y="2275162"/>
            <a:ext cx="30182" cy="3492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94" name="Group 193"/>
          <p:cNvGrpSpPr/>
          <p:nvPr/>
        </p:nvGrpSpPr>
        <p:grpSpPr>
          <a:xfrm>
            <a:off x="3599776" y="2123284"/>
            <a:ext cx="161039" cy="498621"/>
            <a:chOff x="4800600" y="2249210"/>
            <a:chExt cx="457200" cy="877903"/>
          </a:xfrm>
        </p:grpSpPr>
        <p:sp>
          <p:nvSpPr>
            <p:cNvPr id="195" name="Oval 194"/>
            <p:cNvSpPr/>
            <p:nvPr/>
          </p:nvSpPr>
          <p:spPr>
            <a:xfrm>
              <a:off x="4800600" y="2249210"/>
              <a:ext cx="457200" cy="49738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96" name="Rectangle 195"/>
            <p:cNvSpPr/>
            <p:nvPr/>
          </p:nvSpPr>
          <p:spPr>
            <a:xfrm>
              <a:off x="5013863" y="2717656"/>
              <a:ext cx="45719" cy="40945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grpSp>
        <p:nvGrpSpPr>
          <p:cNvPr id="197" name="Group 196"/>
          <p:cNvGrpSpPr/>
          <p:nvPr/>
        </p:nvGrpSpPr>
        <p:grpSpPr>
          <a:xfrm>
            <a:off x="3202432" y="2129063"/>
            <a:ext cx="161039" cy="498621"/>
            <a:chOff x="4800600" y="2249210"/>
            <a:chExt cx="457200" cy="877903"/>
          </a:xfrm>
        </p:grpSpPr>
        <p:sp>
          <p:nvSpPr>
            <p:cNvPr id="198" name="Oval 197"/>
            <p:cNvSpPr/>
            <p:nvPr/>
          </p:nvSpPr>
          <p:spPr>
            <a:xfrm>
              <a:off x="4800600" y="2249210"/>
              <a:ext cx="457200" cy="49738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99" name="Rectangle 198"/>
            <p:cNvSpPr/>
            <p:nvPr/>
          </p:nvSpPr>
          <p:spPr>
            <a:xfrm>
              <a:off x="5013863" y="2717656"/>
              <a:ext cx="45719" cy="40945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grpSp>
        <p:nvGrpSpPr>
          <p:cNvPr id="200" name="Group 199"/>
          <p:cNvGrpSpPr/>
          <p:nvPr/>
        </p:nvGrpSpPr>
        <p:grpSpPr>
          <a:xfrm>
            <a:off x="2553500" y="2124461"/>
            <a:ext cx="161039" cy="498621"/>
            <a:chOff x="4800600" y="2249210"/>
            <a:chExt cx="457200" cy="877903"/>
          </a:xfrm>
        </p:grpSpPr>
        <p:sp>
          <p:nvSpPr>
            <p:cNvPr id="201" name="Oval 200"/>
            <p:cNvSpPr/>
            <p:nvPr/>
          </p:nvSpPr>
          <p:spPr>
            <a:xfrm>
              <a:off x="4800600" y="2249210"/>
              <a:ext cx="457200" cy="49738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02" name="Rectangle 201"/>
            <p:cNvSpPr/>
            <p:nvPr/>
          </p:nvSpPr>
          <p:spPr>
            <a:xfrm>
              <a:off x="5013863" y="2717656"/>
              <a:ext cx="45719" cy="40945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sp>
        <p:nvSpPr>
          <p:cNvPr id="203" name="Freeform 202"/>
          <p:cNvSpPr/>
          <p:nvPr/>
        </p:nvSpPr>
        <p:spPr>
          <a:xfrm>
            <a:off x="3031330" y="2402074"/>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04" name="Freeform 203"/>
          <p:cNvSpPr/>
          <p:nvPr/>
        </p:nvSpPr>
        <p:spPr>
          <a:xfrm>
            <a:off x="2793640" y="2389073"/>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05" name="Freeform 204"/>
          <p:cNvSpPr/>
          <p:nvPr/>
        </p:nvSpPr>
        <p:spPr>
          <a:xfrm>
            <a:off x="2503195" y="2395573"/>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06" name="Freeform 205"/>
          <p:cNvSpPr/>
          <p:nvPr/>
        </p:nvSpPr>
        <p:spPr>
          <a:xfrm>
            <a:off x="2291916" y="2418477"/>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07" name="Freeform 206"/>
          <p:cNvSpPr/>
          <p:nvPr/>
        </p:nvSpPr>
        <p:spPr>
          <a:xfrm>
            <a:off x="3358376" y="2431478"/>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08" name="Freeform 207"/>
          <p:cNvSpPr/>
          <p:nvPr/>
        </p:nvSpPr>
        <p:spPr>
          <a:xfrm>
            <a:off x="3749432" y="2402074"/>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09" name="TextBox 208"/>
          <p:cNvSpPr txBox="1"/>
          <p:nvPr/>
        </p:nvSpPr>
        <p:spPr>
          <a:xfrm>
            <a:off x="3983811" y="593033"/>
            <a:ext cx="2268172" cy="584775"/>
          </a:xfrm>
          <a:prstGeom prst="rect">
            <a:avLst/>
          </a:prstGeom>
          <a:noFill/>
        </p:spPr>
        <p:txBody>
          <a:bodyPr wrap="square" rtlCol="0">
            <a:spAutoFit/>
          </a:bodyPr>
          <a:lstStyle/>
          <a:p>
            <a:pPr algn="ctr"/>
            <a:r>
              <a:rPr lang="en-US" sz="1600" b="1" dirty="0">
                <a:solidFill>
                  <a:srgbClr val="FF0000"/>
                </a:solidFill>
              </a:rPr>
              <a:t>M PLOT </a:t>
            </a:r>
          </a:p>
          <a:p>
            <a:pPr algn="ctr"/>
            <a:r>
              <a:rPr lang="en-US" sz="1600" b="1" dirty="0">
                <a:solidFill>
                  <a:srgbClr val="FF0000"/>
                </a:solidFill>
              </a:rPr>
              <a:t>Tree  </a:t>
            </a:r>
            <a:r>
              <a:rPr lang="en-US" sz="1600" b="1" dirty="0" err="1">
                <a:solidFill>
                  <a:srgbClr val="FF0000"/>
                </a:solidFill>
              </a:rPr>
              <a:t>dbh</a:t>
            </a:r>
            <a:r>
              <a:rPr lang="en-US" sz="1600" b="1" dirty="0">
                <a:solidFill>
                  <a:srgbClr val="FF0000"/>
                </a:solidFill>
              </a:rPr>
              <a:t> ≥ 10cm</a:t>
            </a:r>
          </a:p>
        </p:txBody>
      </p:sp>
      <p:grpSp>
        <p:nvGrpSpPr>
          <p:cNvPr id="210" name="Group 209"/>
          <p:cNvGrpSpPr/>
          <p:nvPr/>
        </p:nvGrpSpPr>
        <p:grpSpPr>
          <a:xfrm>
            <a:off x="4159226" y="1204146"/>
            <a:ext cx="705991" cy="1432670"/>
            <a:chOff x="990600" y="1524000"/>
            <a:chExt cx="2133600" cy="3352800"/>
          </a:xfrm>
        </p:grpSpPr>
        <p:sp>
          <p:nvSpPr>
            <p:cNvPr id="211" name="Rectangle 210"/>
            <p:cNvSpPr/>
            <p:nvPr/>
          </p:nvSpPr>
          <p:spPr>
            <a:xfrm>
              <a:off x="1828800" y="3124200"/>
              <a:ext cx="381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12" name="Oval 211"/>
            <p:cNvSpPr/>
            <p:nvPr/>
          </p:nvSpPr>
          <p:spPr>
            <a:xfrm>
              <a:off x="990600" y="1524000"/>
              <a:ext cx="2133600" cy="2057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cxnSp>
        <p:nvCxnSpPr>
          <p:cNvPr id="213" name="Straight Connector 212"/>
          <p:cNvCxnSpPr/>
          <p:nvPr/>
        </p:nvCxnSpPr>
        <p:spPr>
          <a:xfrm>
            <a:off x="4159226" y="2636816"/>
            <a:ext cx="2092757" cy="0"/>
          </a:xfrm>
          <a:prstGeom prst="line">
            <a:avLst/>
          </a:prstGeom>
        </p:spPr>
        <p:style>
          <a:lnRef idx="1">
            <a:schemeClr val="dk1"/>
          </a:lnRef>
          <a:fillRef idx="0">
            <a:schemeClr val="dk1"/>
          </a:fillRef>
          <a:effectRef idx="0">
            <a:schemeClr val="dk1"/>
          </a:effectRef>
          <a:fontRef idx="minor">
            <a:schemeClr val="tx1"/>
          </a:fontRef>
        </p:style>
      </p:cxnSp>
      <p:grpSp>
        <p:nvGrpSpPr>
          <p:cNvPr id="214" name="Group 213"/>
          <p:cNvGrpSpPr/>
          <p:nvPr/>
        </p:nvGrpSpPr>
        <p:grpSpPr>
          <a:xfrm>
            <a:off x="4776967" y="1728077"/>
            <a:ext cx="428637" cy="911699"/>
            <a:chOff x="990600" y="1524000"/>
            <a:chExt cx="2133600" cy="3352800"/>
          </a:xfrm>
        </p:grpSpPr>
        <p:sp>
          <p:nvSpPr>
            <p:cNvPr id="215" name="Rectangle 214"/>
            <p:cNvSpPr/>
            <p:nvPr/>
          </p:nvSpPr>
          <p:spPr>
            <a:xfrm>
              <a:off x="1828800" y="3124200"/>
              <a:ext cx="381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16" name="Oval 215"/>
            <p:cNvSpPr/>
            <p:nvPr/>
          </p:nvSpPr>
          <p:spPr>
            <a:xfrm>
              <a:off x="990600" y="1524000"/>
              <a:ext cx="2133600" cy="2057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grpSp>
        <p:nvGrpSpPr>
          <p:cNvPr id="217" name="Group 216"/>
          <p:cNvGrpSpPr/>
          <p:nvPr/>
        </p:nvGrpSpPr>
        <p:grpSpPr>
          <a:xfrm>
            <a:off x="5124173" y="1372062"/>
            <a:ext cx="725801" cy="1272826"/>
            <a:chOff x="990600" y="1524000"/>
            <a:chExt cx="2133600" cy="3352800"/>
          </a:xfrm>
        </p:grpSpPr>
        <p:sp>
          <p:nvSpPr>
            <p:cNvPr id="218" name="Rectangle 217"/>
            <p:cNvSpPr/>
            <p:nvPr/>
          </p:nvSpPr>
          <p:spPr>
            <a:xfrm>
              <a:off x="1828800" y="3124200"/>
              <a:ext cx="381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19" name="Oval 218"/>
            <p:cNvSpPr/>
            <p:nvPr/>
          </p:nvSpPr>
          <p:spPr>
            <a:xfrm>
              <a:off x="990600" y="1524000"/>
              <a:ext cx="2133600" cy="2057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grpSp>
        <p:nvGrpSpPr>
          <p:cNvPr id="220" name="Group 219"/>
          <p:cNvGrpSpPr/>
          <p:nvPr/>
        </p:nvGrpSpPr>
        <p:grpSpPr>
          <a:xfrm>
            <a:off x="5772918" y="976222"/>
            <a:ext cx="542228" cy="1668667"/>
            <a:chOff x="990600" y="1524000"/>
            <a:chExt cx="2133600" cy="3352800"/>
          </a:xfrm>
        </p:grpSpPr>
        <p:sp>
          <p:nvSpPr>
            <p:cNvPr id="221" name="Rectangle 220"/>
            <p:cNvSpPr/>
            <p:nvPr/>
          </p:nvSpPr>
          <p:spPr>
            <a:xfrm>
              <a:off x="1828800" y="3124200"/>
              <a:ext cx="381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22" name="Oval 221"/>
            <p:cNvSpPr/>
            <p:nvPr/>
          </p:nvSpPr>
          <p:spPr>
            <a:xfrm>
              <a:off x="990600" y="1524000"/>
              <a:ext cx="2133600" cy="2057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cxnSp>
        <p:nvCxnSpPr>
          <p:cNvPr id="223" name="Straight Connector 222"/>
          <p:cNvCxnSpPr/>
          <p:nvPr/>
        </p:nvCxnSpPr>
        <p:spPr>
          <a:xfrm>
            <a:off x="4159226" y="2636816"/>
            <a:ext cx="0" cy="390728"/>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a:off x="6251983" y="2636816"/>
            <a:ext cx="0" cy="465982"/>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a:off x="5239824" y="2644889"/>
            <a:ext cx="0" cy="46644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a:off x="5727293" y="2636816"/>
            <a:ext cx="0" cy="342477"/>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a:off x="4739147" y="2636816"/>
            <a:ext cx="0" cy="390728"/>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228" name="TextBox 227"/>
          <p:cNvSpPr txBox="1"/>
          <p:nvPr/>
        </p:nvSpPr>
        <p:spPr>
          <a:xfrm>
            <a:off x="5351402" y="2917536"/>
            <a:ext cx="166006" cy="338554"/>
          </a:xfrm>
          <a:prstGeom prst="rect">
            <a:avLst/>
          </a:prstGeom>
          <a:noFill/>
        </p:spPr>
        <p:txBody>
          <a:bodyPr wrap="square" rtlCol="0">
            <a:spAutoFit/>
          </a:bodyPr>
          <a:lstStyle/>
          <a:p>
            <a:r>
              <a:rPr lang="en-US" sz="1600" dirty="0">
                <a:solidFill>
                  <a:srgbClr val="FF0000"/>
                </a:solidFill>
              </a:rPr>
              <a:t>8</a:t>
            </a:r>
          </a:p>
        </p:txBody>
      </p:sp>
      <p:cxnSp>
        <p:nvCxnSpPr>
          <p:cNvPr id="229" name="Straight Arrow Connector 228"/>
          <p:cNvCxnSpPr/>
          <p:nvPr/>
        </p:nvCxnSpPr>
        <p:spPr>
          <a:xfrm>
            <a:off x="5233536" y="2955636"/>
            <a:ext cx="493757" cy="0"/>
          </a:xfrm>
          <a:prstGeom prst="straightConnector1">
            <a:avLst/>
          </a:prstGeom>
          <a:ln>
            <a:solidFill>
              <a:srgbClr val="FF0000"/>
            </a:solidFill>
            <a:headEnd type="triangle" w="sm" len="sm"/>
            <a:tailEnd type="triangle" w="sm" len="sm"/>
          </a:ln>
        </p:spPr>
        <p:style>
          <a:lnRef idx="1">
            <a:schemeClr val="dk1"/>
          </a:lnRef>
          <a:fillRef idx="0">
            <a:schemeClr val="dk1"/>
          </a:fillRef>
          <a:effectRef idx="0">
            <a:schemeClr val="dk1"/>
          </a:effectRef>
          <a:fontRef idx="minor">
            <a:schemeClr val="tx1"/>
          </a:fontRef>
        </p:style>
      </p:cxnSp>
      <p:sp>
        <p:nvSpPr>
          <p:cNvPr id="230" name="Oval 229"/>
          <p:cNvSpPr/>
          <p:nvPr/>
        </p:nvSpPr>
        <p:spPr>
          <a:xfrm>
            <a:off x="5632128" y="1887920"/>
            <a:ext cx="301828" cy="42429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31" name="Rectangle 230"/>
          <p:cNvSpPr/>
          <p:nvPr/>
        </p:nvSpPr>
        <p:spPr>
          <a:xfrm>
            <a:off x="5772918" y="2287528"/>
            <a:ext cx="30182" cy="3492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32" name="Oval 231"/>
          <p:cNvSpPr/>
          <p:nvPr/>
        </p:nvSpPr>
        <p:spPr>
          <a:xfrm>
            <a:off x="6019476" y="1887251"/>
            <a:ext cx="301828" cy="42429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33" name="Rectangle 232"/>
          <p:cNvSpPr/>
          <p:nvPr/>
        </p:nvSpPr>
        <p:spPr>
          <a:xfrm>
            <a:off x="6160265" y="2286860"/>
            <a:ext cx="30182" cy="3492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34" name="Oval 233"/>
          <p:cNvSpPr/>
          <p:nvPr/>
        </p:nvSpPr>
        <p:spPr>
          <a:xfrm>
            <a:off x="4525424" y="1887251"/>
            <a:ext cx="301828" cy="42429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35" name="Rectangle 234"/>
          <p:cNvSpPr/>
          <p:nvPr/>
        </p:nvSpPr>
        <p:spPr>
          <a:xfrm>
            <a:off x="4666213" y="2286860"/>
            <a:ext cx="30182" cy="3492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36" name="Oval 235"/>
          <p:cNvSpPr/>
          <p:nvPr/>
        </p:nvSpPr>
        <p:spPr>
          <a:xfrm>
            <a:off x="4122985" y="1887251"/>
            <a:ext cx="301828" cy="42429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37" name="Rectangle 236"/>
          <p:cNvSpPr/>
          <p:nvPr/>
        </p:nvSpPr>
        <p:spPr>
          <a:xfrm>
            <a:off x="4263775" y="2286860"/>
            <a:ext cx="30182" cy="3492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38" name="Oval 237"/>
          <p:cNvSpPr/>
          <p:nvPr/>
        </p:nvSpPr>
        <p:spPr>
          <a:xfrm>
            <a:off x="5078777" y="1893752"/>
            <a:ext cx="301828" cy="42429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39" name="Rectangle 238"/>
          <p:cNvSpPr/>
          <p:nvPr/>
        </p:nvSpPr>
        <p:spPr>
          <a:xfrm>
            <a:off x="5219566" y="2293360"/>
            <a:ext cx="30182" cy="34928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240" name="Group 239"/>
          <p:cNvGrpSpPr/>
          <p:nvPr/>
        </p:nvGrpSpPr>
        <p:grpSpPr>
          <a:xfrm>
            <a:off x="5823223" y="2141482"/>
            <a:ext cx="161039" cy="498621"/>
            <a:chOff x="4800600" y="2249210"/>
            <a:chExt cx="457200" cy="877903"/>
          </a:xfrm>
        </p:grpSpPr>
        <p:sp>
          <p:nvSpPr>
            <p:cNvPr id="241" name="Oval 240"/>
            <p:cNvSpPr/>
            <p:nvPr/>
          </p:nvSpPr>
          <p:spPr>
            <a:xfrm>
              <a:off x="4800600" y="2249210"/>
              <a:ext cx="457200" cy="49738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42" name="Rectangle 241"/>
            <p:cNvSpPr/>
            <p:nvPr/>
          </p:nvSpPr>
          <p:spPr>
            <a:xfrm>
              <a:off x="5013863" y="2717656"/>
              <a:ext cx="45719" cy="40945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grpSp>
        <p:nvGrpSpPr>
          <p:cNvPr id="243" name="Group 242"/>
          <p:cNvGrpSpPr/>
          <p:nvPr/>
        </p:nvGrpSpPr>
        <p:grpSpPr>
          <a:xfrm>
            <a:off x="5425880" y="2147261"/>
            <a:ext cx="161039" cy="498621"/>
            <a:chOff x="4800600" y="2249210"/>
            <a:chExt cx="457200" cy="877903"/>
          </a:xfrm>
          <a:solidFill>
            <a:srgbClr val="FF0000"/>
          </a:solidFill>
        </p:grpSpPr>
        <p:sp>
          <p:nvSpPr>
            <p:cNvPr id="244" name="Oval 243"/>
            <p:cNvSpPr/>
            <p:nvPr/>
          </p:nvSpPr>
          <p:spPr>
            <a:xfrm>
              <a:off x="4800600" y="2249210"/>
              <a:ext cx="457200" cy="497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45" name="Rectangle 244"/>
            <p:cNvSpPr/>
            <p:nvPr/>
          </p:nvSpPr>
          <p:spPr>
            <a:xfrm>
              <a:off x="5013863" y="2717656"/>
              <a:ext cx="45719" cy="40945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grpSp>
        <p:nvGrpSpPr>
          <p:cNvPr id="246" name="Group 245"/>
          <p:cNvGrpSpPr/>
          <p:nvPr/>
        </p:nvGrpSpPr>
        <p:grpSpPr>
          <a:xfrm>
            <a:off x="4776948" y="2142659"/>
            <a:ext cx="161039" cy="498621"/>
            <a:chOff x="4800600" y="2249210"/>
            <a:chExt cx="457200" cy="877903"/>
          </a:xfrm>
          <a:solidFill>
            <a:srgbClr val="FF0000"/>
          </a:solidFill>
        </p:grpSpPr>
        <p:sp>
          <p:nvSpPr>
            <p:cNvPr id="247" name="Oval 246"/>
            <p:cNvSpPr/>
            <p:nvPr/>
          </p:nvSpPr>
          <p:spPr>
            <a:xfrm>
              <a:off x="4800600" y="2249210"/>
              <a:ext cx="457200" cy="497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48" name="Rectangle 247"/>
            <p:cNvSpPr/>
            <p:nvPr/>
          </p:nvSpPr>
          <p:spPr>
            <a:xfrm>
              <a:off x="5013863" y="2717656"/>
              <a:ext cx="45719" cy="40945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sp>
        <p:nvSpPr>
          <p:cNvPr id="249" name="Freeform 248"/>
          <p:cNvSpPr/>
          <p:nvPr/>
        </p:nvSpPr>
        <p:spPr>
          <a:xfrm>
            <a:off x="5254778" y="2420272"/>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50" name="Freeform 249"/>
          <p:cNvSpPr/>
          <p:nvPr/>
        </p:nvSpPr>
        <p:spPr>
          <a:xfrm>
            <a:off x="5017088" y="2407271"/>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51" name="Freeform 250"/>
          <p:cNvSpPr/>
          <p:nvPr/>
        </p:nvSpPr>
        <p:spPr>
          <a:xfrm>
            <a:off x="4726643" y="2413771"/>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52" name="Freeform 251"/>
          <p:cNvSpPr/>
          <p:nvPr/>
        </p:nvSpPr>
        <p:spPr>
          <a:xfrm>
            <a:off x="4515363" y="2436675"/>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53" name="Freeform 252"/>
          <p:cNvSpPr/>
          <p:nvPr/>
        </p:nvSpPr>
        <p:spPr>
          <a:xfrm>
            <a:off x="5581824" y="2449676"/>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54" name="Freeform 253"/>
          <p:cNvSpPr/>
          <p:nvPr/>
        </p:nvSpPr>
        <p:spPr>
          <a:xfrm>
            <a:off x="5972879" y="2420272"/>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55" name="TextBox 254"/>
          <p:cNvSpPr txBox="1"/>
          <p:nvPr/>
        </p:nvSpPr>
        <p:spPr>
          <a:xfrm>
            <a:off x="6288698" y="601173"/>
            <a:ext cx="2268172" cy="584775"/>
          </a:xfrm>
          <a:prstGeom prst="rect">
            <a:avLst/>
          </a:prstGeom>
          <a:noFill/>
        </p:spPr>
        <p:txBody>
          <a:bodyPr wrap="square" rtlCol="0">
            <a:spAutoFit/>
          </a:bodyPr>
          <a:lstStyle/>
          <a:p>
            <a:pPr algn="ctr"/>
            <a:r>
              <a:rPr lang="en-US" sz="1600" b="1" dirty="0">
                <a:solidFill>
                  <a:srgbClr val="00B0F0"/>
                </a:solidFill>
              </a:rPr>
              <a:t>S PLOT </a:t>
            </a:r>
          </a:p>
          <a:p>
            <a:pPr algn="ctr"/>
            <a:r>
              <a:rPr lang="en-US" sz="1600" b="1" dirty="0">
                <a:solidFill>
                  <a:srgbClr val="00B0F0"/>
                </a:solidFill>
              </a:rPr>
              <a:t>Seedling </a:t>
            </a:r>
            <a:r>
              <a:rPr lang="en-US" sz="1600" b="1" dirty="0" err="1">
                <a:solidFill>
                  <a:srgbClr val="00B0F0"/>
                </a:solidFill>
              </a:rPr>
              <a:t>dbh</a:t>
            </a:r>
            <a:r>
              <a:rPr lang="en-US" sz="1600" b="1" dirty="0">
                <a:solidFill>
                  <a:srgbClr val="00B0F0"/>
                </a:solidFill>
              </a:rPr>
              <a:t> ≥ 2cm</a:t>
            </a:r>
          </a:p>
        </p:txBody>
      </p:sp>
      <p:grpSp>
        <p:nvGrpSpPr>
          <p:cNvPr id="256" name="Group 255"/>
          <p:cNvGrpSpPr/>
          <p:nvPr/>
        </p:nvGrpSpPr>
        <p:grpSpPr>
          <a:xfrm>
            <a:off x="6401005" y="1204146"/>
            <a:ext cx="705991" cy="1432670"/>
            <a:chOff x="990600" y="1524000"/>
            <a:chExt cx="2133600" cy="3352800"/>
          </a:xfrm>
        </p:grpSpPr>
        <p:sp>
          <p:nvSpPr>
            <p:cNvPr id="257" name="Rectangle 256"/>
            <p:cNvSpPr/>
            <p:nvPr/>
          </p:nvSpPr>
          <p:spPr>
            <a:xfrm>
              <a:off x="1828800" y="3124200"/>
              <a:ext cx="381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58" name="Oval 257"/>
            <p:cNvSpPr/>
            <p:nvPr/>
          </p:nvSpPr>
          <p:spPr>
            <a:xfrm>
              <a:off x="990600" y="1524000"/>
              <a:ext cx="2133600" cy="2057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cxnSp>
        <p:nvCxnSpPr>
          <p:cNvPr id="259" name="Straight Connector 258"/>
          <p:cNvCxnSpPr/>
          <p:nvPr/>
        </p:nvCxnSpPr>
        <p:spPr>
          <a:xfrm>
            <a:off x="6401005" y="2636816"/>
            <a:ext cx="2092757" cy="0"/>
          </a:xfrm>
          <a:prstGeom prst="line">
            <a:avLst/>
          </a:prstGeom>
        </p:spPr>
        <p:style>
          <a:lnRef idx="1">
            <a:schemeClr val="dk1"/>
          </a:lnRef>
          <a:fillRef idx="0">
            <a:schemeClr val="dk1"/>
          </a:fillRef>
          <a:effectRef idx="0">
            <a:schemeClr val="dk1"/>
          </a:effectRef>
          <a:fontRef idx="minor">
            <a:schemeClr val="tx1"/>
          </a:fontRef>
        </p:style>
      </p:cxnSp>
      <p:grpSp>
        <p:nvGrpSpPr>
          <p:cNvPr id="260" name="Group 259"/>
          <p:cNvGrpSpPr/>
          <p:nvPr/>
        </p:nvGrpSpPr>
        <p:grpSpPr>
          <a:xfrm>
            <a:off x="7018746" y="1728077"/>
            <a:ext cx="428637" cy="911699"/>
            <a:chOff x="990600" y="1524000"/>
            <a:chExt cx="2133600" cy="3352800"/>
          </a:xfrm>
        </p:grpSpPr>
        <p:sp>
          <p:nvSpPr>
            <p:cNvPr id="261" name="Rectangle 260"/>
            <p:cNvSpPr/>
            <p:nvPr/>
          </p:nvSpPr>
          <p:spPr>
            <a:xfrm>
              <a:off x="1828800" y="3124200"/>
              <a:ext cx="381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62" name="Oval 261"/>
            <p:cNvSpPr/>
            <p:nvPr/>
          </p:nvSpPr>
          <p:spPr>
            <a:xfrm>
              <a:off x="990600" y="1524000"/>
              <a:ext cx="2133600" cy="2057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grpSp>
        <p:nvGrpSpPr>
          <p:cNvPr id="263" name="Group 262"/>
          <p:cNvGrpSpPr/>
          <p:nvPr/>
        </p:nvGrpSpPr>
        <p:grpSpPr>
          <a:xfrm>
            <a:off x="7365952" y="1372062"/>
            <a:ext cx="725801" cy="1272826"/>
            <a:chOff x="990600" y="1524000"/>
            <a:chExt cx="2133600" cy="3352800"/>
          </a:xfrm>
        </p:grpSpPr>
        <p:sp>
          <p:nvSpPr>
            <p:cNvPr id="264" name="Rectangle 263"/>
            <p:cNvSpPr/>
            <p:nvPr/>
          </p:nvSpPr>
          <p:spPr>
            <a:xfrm>
              <a:off x="1828800" y="3124200"/>
              <a:ext cx="381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65" name="Oval 264"/>
            <p:cNvSpPr/>
            <p:nvPr/>
          </p:nvSpPr>
          <p:spPr>
            <a:xfrm>
              <a:off x="990600" y="1524000"/>
              <a:ext cx="2133600" cy="2057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grpSp>
        <p:nvGrpSpPr>
          <p:cNvPr id="266" name="Group 265"/>
          <p:cNvGrpSpPr/>
          <p:nvPr/>
        </p:nvGrpSpPr>
        <p:grpSpPr>
          <a:xfrm>
            <a:off x="8014697" y="976222"/>
            <a:ext cx="542228" cy="1668667"/>
            <a:chOff x="990600" y="1524000"/>
            <a:chExt cx="2133600" cy="3352800"/>
          </a:xfrm>
        </p:grpSpPr>
        <p:sp>
          <p:nvSpPr>
            <p:cNvPr id="267" name="Rectangle 266"/>
            <p:cNvSpPr/>
            <p:nvPr/>
          </p:nvSpPr>
          <p:spPr>
            <a:xfrm>
              <a:off x="1828800" y="3124200"/>
              <a:ext cx="381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68" name="Oval 267"/>
            <p:cNvSpPr/>
            <p:nvPr/>
          </p:nvSpPr>
          <p:spPr>
            <a:xfrm>
              <a:off x="990600" y="1524000"/>
              <a:ext cx="2133600" cy="2057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cxnSp>
        <p:nvCxnSpPr>
          <p:cNvPr id="269" name="Straight Connector 268"/>
          <p:cNvCxnSpPr/>
          <p:nvPr/>
        </p:nvCxnSpPr>
        <p:spPr>
          <a:xfrm>
            <a:off x="6401005" y="2636816"/>
            <a:ext cx="0" cy="390728"/>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a:off x="8493762" y="2636816"/>
            <a:ext cx="0" cy="465982"/>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a:off x="7481603" y="2644889"/>
            <a:ext cx="0" cy="46644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2" name="Straight Connector 271"/>
          <p:cNvCxnSpPr/>
          <p:nvPr/>
        </p:nvCxnSpPr>
        <p:spPr>
          <a:xfrm>
            <a:off x="7762009" y="2638367"/>
            <a:ext cx="4251" cy="250938"/>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p:nvCxnSpPr>
        <p:spPr>
          <a:xfrm>
            <a:off x="7969072" y="2636816"/>
            <a:ext cx="0" cy="342477"/>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p:nvCxnSpPr>
        <p:spPr>
          <a:xfrm>
            <a:off x="6980925" y="2636816"/>
            <a:ext cx="0" cy="390728"/>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275" name="TextBox 274"/>
          <p:cNvSpPr txBox="1"/>
          <p:nvPr/>
        </p:nvSpPr>
        <p:spPr>
          <a:xfrm>
            <a:off x="7622638" y="2899599"/>
            <a:ext cx="440167" cy="338554"/>
          </a:xfrm>
          <a:prstGeom prst="rect">
            <a:avLst/>
          </a:prstGeom>
          <a:noFill/>
        </p:spPr>
        <p:txBody>
          <a:bodyPr wrap="square" rtlCol="0">
            <a:spAutoFit/>
          </a:bodyPr>
          <a:lstStyle/>
          <a:p>
            <a:r>
              <a:rPr lang="en-US" sz="1600" dirty="0">
                <a:solidFill>
                  <a:srgbClr val="00B0F0"/>
                </a:solidFill>
              </a:rPr>
              <a:t>2.5</a:t>
            </a:r>
          </a:p>
        </p:txBody>
      </p:sp>
      <p:cxnSp>
        <p:nvCxnSpPr>
          <p:cNvPr id="276" name="Straight Arrow Connector 275"/>
          <p:cNvCxnSpPr/>
          <p:nvPr/>
        </p:nvCxnSpPr>
        <p:spPr>
          <a:xfrm flipV="1">
            <a:off x="7740225" y="2912705"/>
            <a:ext cx="186055" cy="7227"/>
          </a:xfrm>
          <a:prstGeom prst="straightConnector1">
            <a:avLst/>
          </a:prstGeom>
          <a:ln>
            <a:headEnd type="triangle" w="sm" len="sm"/>
            <a:tailEnd type="triangle" w="sm" len="sm"/>
          </a:ln>
        </p:spPr>
        <p:style>
          <a:lnRef idx="1">
            <a:schemeClr val="accent5"/>
          </a:lnRef>
          <a:fillRef idx="0">
            <a:schemeClr val="accent5"/>
          </a:fillRef>
          <a:effectRef idx="0">
            <a:schemeClr val="accent5"/>
          </a:effectRef>
          <a:fontRef idx="minor">
            <a:schemeClr val="tx1"/>
          </a:fontRef>
        </p:style>
      </p:cxnSp>
      <p:sp>
        <p:nvSpPr>
          <p:cNvPr id="277" name="Oval 276"/>
          <p:cNvSpPr/>
          <p:nvPr/>
        </p:nvSpPr>
        <p:spPr>
          <a:xfrm>
            <a:off x="7873907" y="1887920"/>
            <a:ext cx="301828" cy="42429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78" name="Rectangle 277"/>
          <p:cNvSpPr/>
          <p:nvPr/>
        </p:nvSpPr>
        <p:spPr>
          <a:xfrm>
            <a:off x="8014697" y="2287528"/>
            <a:ext cx="30182" cy="3492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79" name="Oval 278"/>
          <p:cNvSpPr/>
          <p:nvPr/>
        </p:nvSpPr>
        <p:spPr>
          <a:xfrm>
            <a:off x="8261255" y="1887251"/>
            <a:ext cx="301828" cy="42429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80" name="Rectangle 279"/>
          <p:cNvSpPr/>
          <p:nvPr/>
        </p:nvSpPr>
        <p:spPr>
          <a:xfrm>
            <a:off x="8402044" y="2286860"/>
            <a:ext cx="30182" cy="3492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81" name="Oval 280"/>
          <p:cNvSpPr/>
          <p:nvPr/>
        </p:nvSpPr>
        <p:spPr>
          <a:xfrm>
            <a:off x="6767203" y="1887251"/>
            <a:ext cx="301828" cy="42429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82" name="Rectangle 281"/>
          <p:cNvSpPr/>
          <p:nvPr/>
        </p:nvSpPr>
        <p:spPr>
          <a:xfrm>
            <a:off x="6907992" y="2286860"/>
            <a:ext cx="30182" cy="3492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83" name="Oval 282"/>
          <p:cNvSpPr/>
          <p:nvPr/>
        </p:nvSpPr>
        <p:spPr>
          <a:xfrm>
            <a:off x="6364764" y="1887251"/>
            <a:ext cx="301828" cy="42429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84" name="Rectangle 283"/>
          <p:cNvSpPr/>
          <p:nvPr/>
        </p:nvSpPr>
        <p:spPr>
          <a:xfrm>
            <a:off x="6505553" y="2286860"/>
            <a:ext cx="30182" cy="3492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85" name="Oval 284"/>
          <p:cNvSpPr/>
          <p:nvPr/>
        </p:nvSpPr>
        <p:spPr>
          <a:xfrm>
            <a:off x="7320555" y="1893752"/>
            <a:ext cx="301828" cy="42429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86" name="Rectangle 285"/>
          <p:cNvSpPr/>
          <p:nvPr/>
        </p:nvSpPr>
        <p:spPr>
          <a:xfrm>
            <a:off x="7461345" y="2293360"/>
            <a:ext cx="30182" cy="34928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287" name="Group 286"/>
          <p:cNvGrpSpPr/>
          <p:nvPr/>
        </p:nvGrpSpPr>
        <p:grpSpPr>
          <a:xfrm>
            <a:off x="8065002" y="2141482"/>
            <a:ext cx="161039" cy="498621"/>
            <a:chOff x="4800600" y="2249210"/>
            <a:chExt cx="457200" cy="877903"/>
          </a:xfrm>
        </p:grpSpPr>
        <p:sp>
          <p:nvSpPr>
            <p:cNvPr id="288" name="Oval 287"/>
            <p:cNvSpPr/>
            <p:nvPr/>
          </p:nvSpPr>
          <p:spPr>
            <a:xfrm>
              <a:off x="4800600" y="2249210"/>
              <a:ext cx="457200" cy="49738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89" name="Rectangle 288"/>
            <p:cNvSpPr/>
            <p:nvPr/>
          </p:nvSpPr>
          <p:spPr>
            <a:xfrm>
              <a:off x="5013863" y="2717656"/>
              <a:ext cx="45719" cy="40945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grpSp>
        <p:nvGrpSpPr>
          <p:cNvPr id="290" name="Group 289"/>
          <p:cNvGrpSpPr/>
          <p:nvPr/>
        </p:nvGrpSpPr>
        <p:grpSpPr>
          <a:xfrm>
            <a:off x="7667658" y="2147261"/>
            <a:ext cx="161039" cy="498621"/>
            <a:chOff x="4800600" y="2249210"/>
            <a:chExt cx="457200" cy="877903"/>
          </a:xfrm>
          <a:solidFill>
            <a:srgbClr val="FF0000"/>
          </a:solidFill>
        </p:grpSpPr>
        <p:sp>
          <p:nvSpPr>
            <p:cNvPr id="291" name="Oval 290"/>
            <p:cNvSpPr/>
            <p:nvPr/>
          </p:nvSpPr>
          <p:spPr>
            <a:xfrm>
              <a:off x="4800600" y="2249210"/>
              <a:ext cx="457200" cy="497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92" name="Rectangle 291"/>
            <p:cNvSpPr/>
            <p:nvPr/>
          </p:nvSpPr>
          <p:spPr>
            <a:xfrm>
              <a:off x="5013863" y="2717656"/>
              <a:ext cx="45719" cy="40945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grpSp>
        <p:nvGrpSpPr>
          <p:cNvPr id="293" name="Group 292"/>
          <p:cNvGrpSpPr/>
          <p:nvPr/>
        </p:nvGrpSpPr>
        <p:grpSpPr>
          <a:xfrm>
            <a:off x="7018726" y="2142659"/>
            <a:ext cx="161039" cy="498621"/>
            <a:chOff x="4800600" y="2249210"/>
            <a:chExt cx="457200" cy="877903"/>
          </a:xfrm>
          <a:solidFill>
            <a:srgbClr val="FF0000"/>
          </a:solidFill>
        </p:grpSpPr>
        <p:sp>
          <p:nvSpPr>
            <p:cNvPr id="294" name="Oval 293"/>
            <p:cNvSpPr/>
            <p:nvPr/>
          </p:nvSpPr>
          <p:spPr>
            <a:xfrm>
              <a:off x="4800600" y="2249210"/>
              <a:ext cx="457200" cy="497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95" name="Rectangle 294"/>
            <p:cNvSpPr/>
            <p:nvPr/>
          </p:nvSpPr>
          <p:spPr>
            <a:xfrm>
              <a:off x="5013863" y="2717656"/>
              <a:ext cx="45719" cy="40945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sp>
        <p:nvSpPr>
          <p:cNvPr id="296" name="Freeform 295"/>
          <p:cNvSpPr/>
          <p:nvPr/>
        </p:nvSpPr>
        <p:spPr>
          <a:xfrm>
            <a:off x="7572757" y="2420272"/>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97" name="Freeform 296"/>
          <p:cNvSpPr/>
          <p:nvPr/>
        </p:nvSpPr>
        <p:spPr>
          <a:xfrm>
            <a:off x="7258867" y="2407271"/>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98" name="Freeform 297"/>
          <p:cNvSpPr/>
          <p:nvPr/>
        </p:nvSpPr>
        <p:spPr>
          <a:xfrm>
            <a:off x="6968422" y="2413771"/>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99" name="Freeform 298"/>
          <p:cNvSpPr/>
          <p:nvPr/>
        </p:nvSpPr>
        <p:spPr>
          <a:xfrm>
            <a:off x="6757142" y="2436675"/>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300" name="Freeform 299"/>
          <p:cNvSpPr/>
          <p:nvPr/>
        </p:nvSpPr>
        <p:spPr>
          <a:xfrm>
            <a:off x="8214658" y="2420272"/>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cxnSp>
        <p:nvCxnSpPr>
          <p:cNvPr id="301" name="Straight Connector 300"/>
          <p:cNvCxnSpPr/>
          <p:nvPr/>
        </p:nvCxnSpPr>
        <p:spPr>
          <a:xfrm>
            <a:off x="7904690" y="2643314"/>
            <a:ext cx="4251" cy="250938"/>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a:off x="7611514" y="2657284"/>
            <a:ext cx="4251" cy="250938"/>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303" name="Freeform 302"/>
          <p:cNvSpPr/>
          <p:nvPr/>
        </p:nvSpPr>
        <p:spPr>
          <a:xfrm>
            <a:off x="7813017" y="2412174"/>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304" name="Freeform 303"/>
          <p:cNvSpPr/>
          <p:nvPr/>
        </p:nvSpPr>
        <p:spPr>
          <a:xfrm>
            <a:off x="7470985" y="2412174"/>
            <a:ext cx="111993" cy="269608"/>
          </a:xfrm>
          <a:custGeom>
            <a:avLst/>
            <a:gdLst>
              <a:gd name="connsiteX0" fmla="*/ 129540 w 175648"/>
              <a:gd name="connsiteY0" fmla="*/ 0 h 487680"/>
              <a:gd name="connsiteX1" fmla="*/ 60960 w 175648"/>
              <a:gd name="connsiteY1" fmla="*/ 15240 h 487680"/>
              <a:gd name="connsiteX2" fmla="*/ 38100 w 175648"/>
              <a:gd name="connsiteY2" fmla="*/ 30480 h 487680"/>
              <a:gd name="connsiteX3" fmla="*/ 0 w 175648"/>
              <a:gd name="connsiteY3" fmla="*/ 99060 h 487680"/>
              <a:gd name="connsiteX4" fmla="*/ 7620 w 175648"/>
              <a:gd name="connsiteY4" fmla="*/ 144780 h 487680"/>
              <a:gd name="connsiteX5" fmla="*/ 30480 w 175648"/>
              <a:gd name="connsiteY5" fmla="*/ 152400 h 487680"/>
              <a:gd name="connsiteX6" fmla="*/ 144780 w 175648"/>
              <a:gd name="connsiteY6" fmla="*/ 144780 h 487680"/>
              <a:gd name="connsiteX7" fmla="*/ 152400 w 175648"/>
              <a:gd name="connsiteY7" fmla="*/ 114300 h 487680"/>
              <a:gd name="connsiteX8" fmla="*/ 137160 w 175648"/>
              <a:gd name="connsiteY8" fmla="*/ 53340 h 487680"/>
              <a:gd name="connsiteX9" fmla="*/ 160020 w 175648"/>
              <a:gd name="connsiteY9" fmla="*/ 76200 h 487680"/>
              <a:gd name="connsiteX10" fmla="*/ 76200 w 175648"/>
              <a:gd name="connsiteY10" fmla="*/ 106680 h 487680"/>
              <a:gd name="connsiteX11" fmla="*/ 83820 w 175648"/>
              <a:gd name="connsiteY11" fmla="*/ 259080 h 487680"/>
              <a:gd name="connsiteX12" fmla="*/ 99060 w 175648"/>
              <a:gd name="connsiteY12" fmla="*/ 327660 h 487680"/>
              <a:gd name="connsiteX13" fmla="*/ 106680 w 175648"/>
              <a:gd name="connsiteY13" fmla="*/ 487680 h 48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648" h="487680">
                <a:moveTo>
                  <a:pt x="129540" y="0"/>
                </a:moveTo>
                <a:cubicBezTo>
                  <a:pt x="106680" y="5080"/>
                  <a:pt x="83176" y="7835"/>
                  <a:pt x="60960" y="15240"/>
                </a:cubicBezTo>
                <a:cubicBezTo>
                  <a:pt x="52272" y="18136"/>
                  <a:pt x="44131" y="23588"/>
                  <a:pt x="38100" y="30480"/>
                </a:cubicBezTo>
                <a:cubicBezTo>
                  <a:pt x="9883" y="62728"/>
                  <a:pt x="10466" y="67662"/>
                  <a:pt x="0" y="99060"/>
                </a:cubicBezTo>
                <a:cubicBezTo>
                  <a:pt x="2540" y="114300"/>
                  <a:pt x="-45" y="131365"/>
                  <a:pt x="7620" y="144780"/>
                </a:cubicBezTo>
                <a:cubicBezTo>
                  <a:pt x="11605" y="151754"/>
                  <a:pt x="22448" y="152400"/>
                  <a:pt x="30480" y="152400"/>
                </a:cubicBezTo>
                <a:cubicBezTo>
                  <a:pt x="68665" y="152400"/>
                  <a:pt x="106680" y="147320"/>
                  <a:pt x="144780" y="144780"/>
                </a:cubicBezTo>
                <a:cubicBezTo>
                  <a:pt x="147320" y="134620"/>
                  <a:pt x="152400" y="124773"/>
                  <a:pt x="152400" y="114300"/>
                </a:cubicBezTo>
                <a:cubicBezTo>
                  <a:pt x="152400" y="-2561"/>
                  <a:pt x="151262" y="11034"/>
                  <a:pt x="137160" y="53340"/>
                </a:cubicBezTo>
                <a:cubicBezTo>
                  <a:pt x="144780" y="60960"/>
                  <a:pt x="153121" y="67921"/>
                  <a:pt x="160020" y="76200"/>
                </a:cubicBezTo>
                <a:cubicBezTo>
                  <a:pt x="201527" y="126008"/>
                  <a:pt x="155836" y="100554"/>
                  <a:pt x="76200" y="106680"/>
                </a:cubicBezTo>
                <a:cubicBezTo>
                  <a:pt x="117161" y="168121"/>
                  <a:pt x="83820" y="108161"/>
                  <a:pt x="83820" y="259080"/>
                </a:cubicBezTo>
                <a:cubicBezTo>
                  <a:pt x="83820" y="268754"/>
                  <a:pt x="96121" y="315905"/>
                  <a:pt x="99060" y="327660"/>
                </a:cubicBezTo>
                <a:cubicBezTo>
                  <a:pt x="107947" y="452075"/>
                  <a:pt x="106680" y="398689"/>
                  <a:pt x="106680" y="487680"/>
                </a:cubicBezTo>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aphicFrame>
        <p:nvGraphicFramePr>
          <p:cNvPr id="305" name="Table 304"/>
          <p:cNvGraphicFramePr>
            <a:graphicFrameLocks noGrp="1"/>
          </p:cNvGraphicFramePr>
          <p:nvPr>
            <p:extLst>
              <p:ext uri="{D42A27DB-BD31-4B8C-83A1-F6EECF244321}">
                <p14:modId xmlns:p14="http://schemas.microsoft.com/office/powerpoint/2010/main" val="3540886709"/>
              </p:ext>
            </p:extLst>
          </p:nvPr>
        </p:nvGraphicFramePr>
        <p:xfrm>
          <a:off x="1708360" y="3244024"/>
          <a:ext cx="7118171" cy="3509010"/>
        </p:xfrm>
        <a:graphic>
          <a:graphicData uri="http://schemas.openxmlformats.org/drawingml/2006/table">
            <a:tbl>
              <a:tblPr firstRow="1" bandRow="1">
                <a:tableStyleId>{5940675A-B579-460E-94D1-54222C63F5DA}</a:tableStyleId>
              </a:tblPr>
              <a:tblGrid>
                <a:gridCol w="2110317">
                  <a:extLst>
                    <a:ext uri="{9D8B030D-6E8A-4147-A177-3AD203B41FA5}">
                      <a16:colId xmlns:a16="http://schemas.microsoft.com/office/drawing/2014/main" val="20000"/>
                    </a:ext>
                  </a:extLst>
                </a:gridCol>
                <a:gridCol w="2503926">
                  <a:extLst>
                    <a:ext uri="{9D8B030D-6E8A-4147-A177-3AD203B41FA5}">
                      <a16:colId xmlns:a16="http://schemas.microsoft.com/office/drawing/2014/main" val="20001"/>
                    </a:ext>
                  </a:extLst>
                </a:gridCol>
                <a:gridCol w="2503928">
                  <a:extLst>
                    <a:ext uri="{9D8B030D-6E8A-4147-A177-3AD203B41FA5}">
                      <a16:colId xmlns:a16="http://schemas.microsoft.com/office/drawing/2014/main" val="20002"/>
                    </a:ext>
                  </a:extLst>
                </a:gridCol>
              </a:tblGrid>
              <a:tr h="200025">
                <a:tc gridSpan="3">
                  <a:txBody>
                    <a:bodyPr/>
                    <a:lstStyle/>
                    <a:p>
                      <a:pPr algn="ctr" rtl="0" fontAlgn="ctr"/>
                      <a:r>
                        <a:rPr lang="en-US" sz="1400" u="none" strike="noStrike" dirty="0">
                          <a:solidFill>
                            <a:schemeClr val="tx1"/>
                          </a:solidFill>
                          <a:effectLst/>
                        </a:rPr>
                        <a:t>Live and dead standing tree with DBH ≥ 30 cm and stumps</a:t>
                      </a:r>
                      <a:r>
                        <a:rPr lang="en-US" sz="1400" u="none" strike="noStrike" baseline="0" dirty="0">
                          <a:solidFill>
                            <a:schemeClr val="tx1"/>
                          </a:solidFill>
                          <a:effectLst/>
                        </a:rPr>
                        <a:t> (live and dead) </a:t>
                      </a:r>
                      <a:r>
                        <a:rPr lang="en-US" sz="1400" u="none" strike="noStrike" dirty="0">
                          <a:solidFill>
                            <a:schemeClr val="tx1"/>
                          </a:solidFill>
                          <a:effectLst/>
                        </a:rPr>
                        <a:t>≥ 30 cm diameter</a:t>
                      </a:r>
                      <a:endParaRPr lang="en-US" sz="1400" b="0" i="0" u="none" strike="noStrike" dirty="0">
                        <a:solidFill>
                          <a:schemeClr val="tx1"/>
                        </a:solidFill>
                        <a:effectLst/>
                        <a:latin typeface="Calibri"/>
                      </a:endParaRPr>
                    </a:p>
                  </a:txBody>
                  <a:tcPr marL="9525" marR="9525" marT="9525"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00025">
                <a:tc>
                  <a:txBody>
                    <a:bodyPr/>
                    <a:lstStyle/>
                    <a:p>
                      <a:pPr algn="l" fontAlgn="b"/>
                      <a:r>
                        <a:rPr lang="en-US" sz="1400" u="none" strike="noStrike" dirty="0">
                          <a:solidFill>
                            <a:schemeClr val="tx1"/>
                          </a:solidFill>
                          <a:effectLst/>
                        </a:rPr>
                        <a:t> </a:t>
                      </a:r>
                      <a:endParaRPr lang="en-US" sz="1400" b="0" i="0" u="none" strike="noStrike" dirty="0">
                        <a:solidFill>
                          <a:schemeClr val="tx1"/>
                        </a:solidFill>
                        <a:effectLst/>
                        <a:latin typeface="Calibri"/>
                      </a:endParaRPr>
                    </a:p>
                  </a:txBody>
                  <a:tcPr marL="9525" marR="9525" marT="9525" marB="0" anchor="b"/>
                </a:tc>
                <a:tc gridSpan="2">
                  <a:txBody>
                    <a:bodyPr/>
                    <a:lstStyle/>
                    <a:p>
                      <a:pPr algn="ctr" rtl="0" fontAlgn="ctr"/>
                      <a:r>
                        <a:rPr lang="en-US" sz="1400" u="none" strike="noStrike" dirty="0">
                          <a:solidFill>
                            <a:schemeClr val="tx1"/>
                          </a:solidFill>
                          <a:effectLst/>
                        </a:rPr>
                        <a:t>Live and dead standing trees with DBH ≥ 10 cm and stumps</a:t>
                      </a:r>
                      <a:r>
                        <a:rPr lang="en-US" sz="1400" u="none" strike="noStrike" baseline="0" dirty="0">
                          <a:solidFill>
                            <a:schemeClr val="tx1"/>
                          </a:solidFill>
                          <a:effectLst/>
                        </a:rPr>
                        <a:t> (live and dead) </a:t>
                      </a:r>
                      <a:r>
                        <a:rPr lang="en-US" sz="1400" u="none" strike="noStrike" dirty="0">
                          <a:solidFill>
                            <a:schemeClr val="tx1"/>
                          </a:solidFill>
                          <a:effectLst/>
                        </a:rPr>
                        <a:t>≥ 10 cm diameter</a:t>
                      </a:r>
                      <a:endParaRPr lang="en-US" sz="1400" b="0" i="0" u="none" strike="noStrike" dirty="0">
                        <a:solidFill>
                          <a:schemeClr val="tx1"/>
                        </a:solidFill>
                        <a:effectLst/>
                        <a:latin typeface="Calibri"/>
                      </a:endParaRPr>
                    </a:p>
                  </a:txBody>
                  <a:tcPr marL="9525" marR="9525" marT="9525" marB="0" anchor="ctr"/>
                </a:tc>
                <a:tc hMerge="1">
                  <a:txBody>
                    <a:bodyPr/>
                    <a:lstStyle/>
                    <a:p>
                      <a:endParaRPr lang="en-US"/>
                    </a:p>
                  </a:txBody>
                  <a:tcPr/>
                </a:tc>
                <a:extLst>
                  <a:ext uri="{0D108BD9-81ED-4DB2-BD59-A6C34878D82A}">
                    <a16:rowId xmlns:a16="http://schemas.microsoft.com/office/drawing/2014/main" val="10001"/>
                  </a:ext>
                </a:extLst>
              </a:tr>
              <a:tr h="200025">
                <a:tc>
                  <a:txBody>
                    <a:bodyPr/>
                    <a:lstStyle/>
                    <a:p>
                      <a:pPr algn="l" fontAlgn="b"/>
                      <a:r>
                        <a:rPr lang="en-US" sz="1400" u="none" strike="noStrike" dirty="0">
                          <a:solidFill>
                            <a:schemeClr val="tx1"/>
                          </a:solidFill>
                          <a:effectLst/>
                        </a:rPr>
                        <a:t> </a:t>
                      </a:r>
                      <a:endParaRPr lang="en-US" sz="1400" b="0" i="0" u="none" strike="noStrike" dirty="0">
                        <a:solidFill>
                          <a:schemeClr val="tx1"/>
                        </a:solidFill>
                        <a:effectLst/>
                        <a:latin typeface="Calibri"/>
                      </a:endParaRPr>
                    </a:p>
                  </a:txBody>
                  <a:tcPr marL="9525" marR="9525" marT="9525" marB="0" anchor="b"/>
                </a:tc>
                <a:tc gridSpan="2">
                  <a:txBody>
                    <a:bodyPr/>
                    <a:lstStyle/>
                    <a:p>
                      <a:pPr algn="ctr" rtl="0" fontAlgn="ctr"/>
                      <a:r>
                        <a:rPr lang="en-US" sz="1400" u="none" strike="noStrike" dirty="0">
                          <a:solidFill>
                            <a:schemeClr val="tx1"/>
                          </a:solidFill>
                          <a:effectLst/>
                        </a:rPr>
                        <a:t>Bamboo clumps</a:t>
                      </a:r>
                      <a:endParaRPr lang="en-US" sz="1400" b="0" i="0" u="none" strike="noStrike" dirty="0">
                        <a:solidFill>
                          <a:schemeClr val="tx1"/>
                        </a:solidFill>
                        <a:effectLst/>
                        <a:latin typeface="Calibri"/>
                      </a:endParaRPr>
                    </a:p>
                  </a:txBody>
                  <a:tcPr marL="9525" marR="9525" marT="9525" marB="0" anchor="ctr"/>
                </a:tc>
                <a:tc hMerge="1">
                  <a:txBody>
                    <a:bodyPr/>
                    <a:lstStyle/>
                    <a:p>
                      <a:endParaRPr lang="en-US"/>
                    </a:p>
                  </a:txBody>
                  <a:tcPr/>
                </a:tc>
                <a:extLst>
                  <a:ext uri="{0D108BD9-81ED-4DB2-BD59-A6C34878D82A}">
                    <a16:rowId xmlns:a16="http://schemas.microsoft.com/office/drawing/2014/main" val="10002"/>
                  </a:ext>
                </a:extLst>
              </a:tr>
              <a:tr h="200025">
                <a:tc>
                  <a:txBody>
                    <a:bodyPr/>
                    <a:lstStyle/>
                    <a:p>
                      <a:pPr algn="l" fontAlgn="b"/>
                      <a:endParaRPr lang="en-US" sz="1400" b="0" i="0" u="none" strike="noStrike" dirty="0">
                        <a:solidFill>
                          <a:schemeClr val="tx1"/>
                        </a:solidFill>
                        <a:effectLst/>
                        <a:latin typeface="Calibri"/>
                      </a:endParaRPr>
                    </a:p>
                  </a:txBody>
                  <a:tcPr marL="9525" marR="9525" marT="9525" marB="0" anchor="b"/>
                </a:tc>
                <a:tc grid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400" u="none" strike="noStrike" dirty="0">
                          <a:solidFill>
                            <a:schemeClr val="tx1"/>
                          </a:solidFill>
                          <a:effectLst/>
                        </a:rPr>
                        <a:t>Down woody material</a:t>
                      </a:r>
                      <a:endParaRPr lang="en-US" sz="1400" b="0" i="0" u="none" strike="noStrike" dirty="0">
                        <a:solidFill>
                          <a:schemeClr val="tx1"/>
                        </a:solidFill>
                        <a:effectLst/>
                        <a:latin typeface="+mn-lt"/>
                      </a:endParaRPr>
                    </a:p>
                  </a:txBody>
                  <a:tcPr marL="9525" marR="9525" marT="9525" marB="0" anchor="ctr"/>
                </a:tc>
                <a:tc hMerge="1">
                  <a:txBody>
                    <a:bodyPr/>
                    <a:lstStyle/>
                    <a:p>
                      <a:endParaRPr lang="en-US"/>
                    </a:p>
                  </a:txBody>
                  <a:tcPr/>
                </a:tc>
                <a:extLst>
                  <a:ext uri="{0D108BD9-81ED-4DB2-BD59-A6C34878D82A}">
                    <a16:rowId xmlns:a16="http://schemas.microsoft.com/office/drawing/2014/main" val="10008"/>
                  </a:ext>
                </a:extLst>
              </a:tr>
              <a:tr h="200025">
                <a:tc>
                  <a:txBody>
                    <a:bodyPr/>
                    <a:lstStyle/>
                    <a:p>
                      <a:pPr algn="l" fontAlgn="b"/>
                      <a:r>
                        <a:rPr lang="en-US" sz="1400" u="none" strike="noStrike">
                          <a:solidFill>
                            <a:schemeClr val="tx1"/>
                          </a:solidFill>
                          <a:effectLst/>
                        </a:rPr>
                        <a:t> </a:t>
                      </a:r>
                      <a:endParaRPr lang="en-US" sz="1400" b="0" i="0" u="none" strike="noStrike">
                        <a:solidFill>
                          <a:schemeClr val="tx1"/>
                        </a:solidFill>
                        <a:effectLst/>
                        <a:latin typeface="Calibri"/>
                      </a:endParaRPr>
                    </a:p>
                  </a:txBody>
                  <a:tcPr marL="9525" marR="9525" marT="9525" marB="0" anchor="b"/>
                </a:tc>
                <a:tc>
                  <a:txBody>
                    <a:bodyPr/>
                    <a:lstStyle/>
                    <a:p>
                      <a:pPr algn="l" fontAlgn="b"/>
                      <a:r>
                        <a:rPr lang="en-US" sz="1400" u="none" strike="noStrike" dirty="0">
                          <a:solidFill>
                            <a:schemeClr val="tx1"/>
                          </a:solidFill>
                          <a:effectLst/>
                        </a:rPr>
                        <a:t> </a:t>
                      </a:r>
                      <a:endParaRPr lang="en-US" sz="1400" b="0" i="0" u="none" strike="noStrike" dirty="0">
                        <a:solidFill>
                          <a:schemeClr val="tx1"/>
                        </a:solidFill>
                        <a:effectLst/>
                        <a:latin typeface="Calibri"/>
                      </a:endParaRPr>
                    </a:p>
                  </a:txBody>
                  <a:tcPr marL="9525" marR="9525" marT="9525" marB="0" anchor="b"/>
                </a:tc>
                <a:tc>
                  <a:txBody>
                    <a:bodyPr/>
                    <a:lstStyle/>
                    <a:p>
                      <a:pPr algn="l" rtl="0" fontAlgn="ctr"/>
                      <a:r>
                        <a:rPr lang="en-US" sz="1400" u="none" strike="noStrike" dirty="0" err="1">
                          <a:solidFill>
                            <a:schemeClr val="tx1"/>
                          </a:solidFill>
                          <a:effectLst/>
                        </a:rPr>
                        <a:t>Nypa</a:t>
                      </a:r>
                      <a:r>
                        <a:rPr lang="en-US" sz="1400" u="none" strike="noStrike" dirty="0">
                          <a:solidFill>
                            <a:schemeClr val="tx1"/>
                          </a:solidFill>
                          <a:effectLst/>
                        </a:rPr>
                        <a:t> (clump)</a:t>
                      </a:r>
                      <a:endParaRPr lang="en-US" sz="1400" b="0" i="0" u="none" strike="noStrike" dirty="0">
                        <a:solidFill>
                          <a:schemeClr val="tx1"/>
                        </a:solidFill>
                        <a:effectLst/>
                        <a:latin typeface="Calibri"/>
                      </a:endParaRPr>
                    </a:p>
                  </a:txBody>
                  <a:tcPr marL="9525" marR="9525" marT="9525" marB="0" anchor="ctr"/>
                </a:tc>
                <a:extLst>
                  <a:ext uri="{0D108BD9-81ED-4DB2-BD59-A6C34878D82A}">
                    <a16:rowId xmlns:a16="http://schemas.microsoft.com/office/drawing/2014/main" val="10003"/>
                  </a:ext>
                </a:extLst>
              </a:tr>
              <a:tr h="647700">
                <a:tc>
                  <a:txBody>
                    <a:bodyPr/>
                    <a:lstStyle/>
                    <a:p>
                      <a:pPr algn="l" fontAlgn="b"/>
                      <a:r>
                        <a:rPr lang="en-US" sz="1400" u="none" strike="noStrike" dirty="0">
                          <a:solidFill>
                            <a:schemeClr val="tx1"/>
                          </a:solidFill>
                          <a:effectLst/>
                        </a:rPr>
                        <a:t> </a:t>
                      </a:r>
                      <a:endParaRPr lang="en-US" sz="1400" b="0" i="0" u="none" strike="noStrike" dirty="0">
                        <a:solidFill>
                          <a:schemeClr val="tx1"/>
                        </a:solidFill>
                        <a:effectLst/>
                        <a:latin typeface="Calibri"/>
                      </a:endParaRPr>
                    </a:p>
                  </a:txBody>
                  <a:tcPr marL="9525" marR="9525" marT="9525" marB="0" anchor="b"/>
                </a:tc>
                <a:tc>
                  <a:txBody>
                    <a:bodyPr/>
                    <a:lstStyle/>
                    <a:p>
                      <a:pPr algn="l" fontAlgn="b"/>
                      <a:r>
                        <a:rPr lang="en-US" sz="1400" u="none" strike="noStrike" dirty="0">
                          <a:solidFill>
                            <a:schemeClr val="tx1"/>
                          </a:solidFill>
                          <a:effectLst/>
                        </a:rPr>
                        <a:t> </a:t>
                      </a:r>
                      <a:endParaRPr lang="en-US" sz="1400" b="0" i="0" u="none" strike="noStrike" dirty="0">
                        <a:solidFill>
                          <a:schemeClr val="tx1"/>
                        </a:solidFill>
                        <a:effectLst/>
                        <a:latin typeface="Calibri"/>
                      </a:endParaRPr>
                    </a:p>
                  </a:txBody>
                  <a:tcPr marL="9525" marR="9525" marT="9525" marB="0" anchor="b"/>
                </a:tc>
                <a:tc>
                  <a:txBody>
                    <a:bodyPr/>
                    <a:lstStyle/>
                    <a:p>
                      <a:pPr algn="l" rtl="0" fontAlgn="ctr"/>
                      <a:r>
                        <a:rPr lang="en-US" sz="1400" i="1" u="none" strike="noStrike" dirty="0" err="1">
                          <a:solidFill>
                            <a:schemeClr val="tx1"/>
                          </a:solidFill>
                          <a:effectLst/>
                        </a:rPr>
                        <a:t>Ceriops</a:t>
                      </a:r>
                      <a:r>
                        <a:rPr lang="en-US" sz="1400" i="1" u="none" strike="noStrike" dirty="0">
                          <a:solidFill>
                            <a:schemeClr val="tx1"/>
                          </a:solidFill>
                          <a:effectLst/>
                        </a:rPr>
                        <a:t> </a:t>
                      </a:r>
                      <a:r>
                        <a:rPr lang="en-US" sz="1400" i="1" u="none" strike="noStrike" dirty="0" err="1">
                          <a:solidFill>
                            <a:schemeClr val="tx1"/>
                          </a:solidFill>
                          <a:effectLst/>
                        </a:rPr>
                        <a:t>decandra</a:t>
                      </a:r>
                      <a:r>
                        <a:rPr lang="en-US" sz="1400" i="1" u="none" strike="noStrike" dirty="0">
                          <a:solidFill>
                            <a:schemeClr val="tx1"/>
                          </a:solidFill>
                          <a:effectLst/>
                        </a:rPr>
                        <a:t> </a:t>
                      </a:r>
                      <a:r>
                        <a:rPr lang="en-US" sz="1400" u="none" strike="noStrike" dirty="0">
                          <a:solidFill>
                            <a:schemeClr val="tx1"/>
                          </a:solidFill>
                          <a:effectLst/>
                        </a:rPr>
                        <a:t>(&lt;2 cm collar </a:t>
                      </a:r>
                      <a:r>
                        <a:rPr lang="en-US" sz="1400" u="none" strike="noStrike" dirty="0" err="1">
                          <a:solidFill>
                            <a:schemeClr val="tx1"/>
                          </a:solidFill>
                          <a:effectLst/>
                        </a:rPr>
                        <a:t>dia</a:t>
                      </a:r>
                      <a:r>
                        <a:rPr lang="en-US" sz="1400" u="none" strike="noStrike" dirty="0">
                          <a:solidFill>
                            <a:schemeClr val="tx1"/>
                          </a:solidFill>
                          <a:effectLst/>
                        </a:rPr>
                        <a:t> seedlings counted, ≥ 2 cm collar </a:t>
                      </a:r>
                      <a:r>
                        <a:rPr lang="en-US" sz="1400" u="none" strike="noStrike" dirty="0" err="1">
                          <a:solidFill>
                            <a:schemeClr val="tx1"/>
                          </a:solidFill>
                          <a:effectLst/>
                        </a:rPr>
                        <a:t>dia</a:t>
                      </a:r>
                      <a:r>
                        <a:rPr lang="en-US" sz="1400" u="none" strike="noStrike" dirty="0">
                          <a:solidFill>
                            <a:schemeClr val="tx1"/>
                          </a:solidFill>
                          <a:effectLst/>
                        </a:rPr>
                        <a:t>  recorded as sapling/tree)</a:t>
                      </a:r>
                      <a:endParaRPr lang="en-US" sz="1400" b="0" i="0" u="none" strike="noStrike" dirty="0">
                        <a:solidFill>
                          <a:schemeClr val="tx1"/>
                        </a:solidFill>
                        <a:effectLst/>
                        <a:latin typeface="Calibri"/>
                      </a:endParaRPr>
                    </a:p>
                  </a:txBody>
                  <a:tcPr marL="9525" marR="9525" marT="9525" marB="0" anchor="ctr"/>
                </a:tc>
                <a:extLst>
                  <a:ext uri="{0D108BD9-81ED-4DB2-BD59-A6C34878D82A}">
                    <a16:rowId xmlns:a16="http://schemas.microsoft.com/office/drawing/2014/main" val="10004"/>
                  </a:ext>
                </a:extLst>
              </a:tr>
              <a:tr h="200025">
                <a:tc>
                  <a:txBody>
                    <a:bodyPr/>
                    <a:lstStyle/>
                    <a:p>
                      <a:pPr algn="l" fontAlgn="b"/>
                      <a:r>
                        <a:rPr lang="en-US" sz="1400" u="none" strike="noStrike">
                          <a:solidFill>
                            <a:schemeClr val="tx1"/>
                          </a:solidFill>
                          <a:effectLst/>
                        </a:rPr>
                        <a:t> </a:t>
                      </a:r>
                      <a:endParaRPr lang="en-US" sz="1400" b="0" i="0" u="none" strike="noStrike">
                        <a:solidFill>
                          <a:schemeClr val="tx1"/>
                        </a:solidFill>
                        <a:effectLst/>
                        <a:latin typeface="Calibri"/>
                      </a:endParaRPr>
                    </a:p>
                  </a:txBody>
                  <a:tcPr marL="9525" marR="9525" marT="9525" marB="0" anchor="b"/>
                </a:tc>
                <a:tc>
                  <a:txBody>
                    <a:bodyPr/>
                    <a:lstStyle/>
                    <a:p>
                      <a:pPr algn="l" fontAlgn="b"/>
                      <a:r>
                        <a:rPr lang="en-US" sz="1400" u="none" strike="noStrike" dirty="0">
                          <a:solidFill>
                            <a:schemeClr val="tx1"/>
                          </a:solidFill>
                          <a:effectLst/>
                        </a:rPr>
                        <a:t> </a:t>
                      </a:r>
                      <a:endParaRPr lang="en-US" sz="1400" b="0" i="0" u="none" strike="noStrike" dirty="0">
                        <a:solidFill>
                          <a:schemeClr val="tx1"/>
                        </a:solidFill>
                        <a:effectLst/>
                        <a:latin typeface="Calibri"/>
                      </a:endParaRPr>
                    </a:p>
                  </a:txBody>
                  <a:tcPr marL="9525" marR="9525" marT="9525" marB="0" anchor="b"/>
                </a:tc>
                <a:tc>
                  <a:txBody>
                    <a:bodyPr/>
                    <a:lstStyle/>
                    <a:p>
                      <a:pPr algn="l" rtl="0" fontAlgn="ctr"/>
                      <a:r>
                        <a:rPr lang="en-US" sz="1400" u="none" strike="noStrike" dirty="0">
                          <a:solidFill>
                            <a:schemeClr val="tx1"/>
                          </a:solidFill>
                          <a:effectLst/>
                        </a:rPr>
                        <a:t>Sapling ≥ 2 DBH &lt; 10 cm </a:t>
                      </a:r>
                      <a:endParaRPr lang="en-US" sz="1400" b="0" i="0" u="none" strike="noStrike" dirty="0">
                        <a:solidFill>
                          <a:schemeClr val="tx1"/>
                        </a:solidFill>
                        <a:effectLst/>
                        <a:latin typeface="Calibri"/>
                      </a:endParaRPr>
                    </a:p>
                  </a:txBody>
                  <a:tcPr marL="9525" marR="9525" marT="9525" marB="0" anchor="ctr"/>
                </a:tc>
                <a:extLst>
                  <a:ext uri="{0D108BD9-81ED-4DB2-BD59-A6C34878D82A}">
                    <a16:rowId xmlns:a16="http://schemas.microsoft.com/office/drawing/2014/main" val="10005"/>
                  </a:ext>
                </a:extLst>
              </a:tr>
              <a:tr h="200025">
                <a:tc>
                  <a:txBody>
                    <a:bodyPr/>
                    <a:lstStyle/>
                    <a:p>
                      <a:pPr algn="l" fontAlgn="b"/>
                      <a:endParaRPr lang="en-US" sz="1400" b="0" i="0" u="none" strike="noStrike">
                        <a:solidFill>
                          <a:schemeClr val="tx1"/>
                        </a:solidFill>
                        <a:effectLst/>
                        <a:latin typeface="Calibri"/>
                      </a:endParaRPr>
                    </a:p>
                  </a:txBody>
                  <a:tcPr marL="9525" marR="9525" marT="9525" marB="0" anchor="b"/>
                </a:tc>
                <a:tc>
                  <a:txBody>
                    <a:bodyPr/>
                    <a:lstStyle/>
                    <a:p>
                      <a:pPr algn="l" fontAlgn="b"/>
                      <a:endParaRPr lang="en-US" sz="1400" b="0" i="0" u="none" strike="noStrike" dirty="0">
                        <a:solidFill>
                          <a:schemeClr val="tx1"/>
                        </a:solidFill>
                        <a:effectLst/>
                        <a:latin typeface="Calibri"/>
                      </a:endParaRPr>
                    </a:p>
                  </a:txBody>
                  <a:tcPr marL="9525" marR="9525" marT="9525" marB="0" anchor="b"/>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400" b="0" i="0" u="none" strike="noStrike" dirty="0">
                          <a:solidFill>
                            <a:schemeClr val="tx1"/>
                          </a:solidFill>
                          <a:effectLst/>
                          <a:latin typeface="Calibri"/>
                        </a:rPr>
                        <a:t>Single</a:t>
                      </a:r>
                      <a:r>
                        <a:rPr lang="en-US" sz="1400" b="0" i="0" u="none" strike="noStrike" baseline="0" dirty="0">
                          <a:solidFill>
                            <a:schemeClr val="tx1"/>
                          </a:solidFill>
                          <a:effectLst/>
                          <a:latin typeface="Calibri"/>
                        </a:rPr>
                        <a:t> most vigorous shoot from live stumps </a:t>
                      </a:r>
                      <a:r>
                        <a:rPr lang="en-US" sz="1400" u="none" strike="noStrike" dirty="0">
                          <a:solidFill>
                            <a:schemeClr val="tx1"/>
                          </a:solidFill>
                          <a:effectLst/>
                        </a:rPr>
                        <a:t>≤</a:t>
                      </a:r>
                      <a:r>
                        <a:rPr lang="en-US" sz="1400" u="none" strike="noStrike" baseline="0" dirty="0">
                          <a:solidFill>
                            <a:schemeClr val="tx1"/>
                          </a:solidFill>
                          <a:effectLst/>
                        </a:rPr>
                        <a:t>  </a:t>
                      </a:r>
                      <a:r>
                        <a:rPr lang="en-US" sz="1400" u="none" strike="noStrike" dirty="0">
                          <a:solidFill>
                            <a:schemeClr val="tx1"/>
                          </a:solidFill>
                          <a:effectLst/>
                        </a:rPr>
                        <a:t>2 &amp; &lt; 10 cm DBH</a:t>
                      </a:r>
                      <a:endParaRPr lang="en-US" sz="1400" b="0" i="0" u="none" strike="noStrike" dirty="0">
                        <a:solidFill>
                          <a:schemeClr val="tx1"/>
                        </a:solidFill>
                        <a:effectLst/>
                        <a:latin typeface="+mn-lt"/>
                      </a:endParaRPr>
                    </a:p>
                  </a:txBody>
                  <a:tcPr marL="9525" marR="9525" marT="9525" marB="0" anchor="ctr"/>
                </a:tc>
                <a:extLst>
                  <a:ext uri="{0D108BD9-81ED-4DB2-BD59-A6C34878D82A}">
                    <a16:rowId xmlns:a16="http://schemas.microsoft.com/office/drawing/2014/main" val="10006"/>
                  </a:ext>
                </a:extLst>
              </a:tr>
              <a:tr h="200025">
                <a:tc>
                  <a:txBody>
                    <a:bodyPr/>
                    <a:lstStyle/>
                    <a:p>
                      <a:pPr algn="l" fontAlgn="b"/>
                      <a:r>
                        <a:rPr lang="en-US" sz="1400" u="none" strike="noStrike">
                          <a:solidFill>
                            <a:schemeClr val="tx1"/>
                          </a:solidFill>
                          <a:effectLst/>
                        </a:rPr>
                        <a:t> </a:t>
                      </a:r>
                      <a:endParaRPr lang="en-US" sz="1400" b="0" i="0" u="none" strike="noStrike">
                        <a:solidFill>
                          <a:schemeClr val="tx1"/>
                        </a:solidFill>
                        <a:effectLst/>
                        <a:latin typeface="Calibri"/>
                      </a:endParaRPr>
                    </a:p>
                  </a:txBody>
                  <a:tcPr marL="9525" marR="9525" marT="9525" marB="0" anchor="b"/>
                </a:tc>
                <a:tc>
                  <a:txBody>
                    <a:bodyPr/>
                    <a:lstStyle/>
                    <a:p>
                      <a:pPr algn="l" fontAlgn="b"/>
                      <a:r>
                        <a:rPr lang="en-US" sz="1400" u="none" strike="noStrike" dirty="0">
                          <a:solidFill>
                            <a:schemeClr val="tx1"/>
                          </a:solidFill>
                          <a:effectLst/>
                        </a:rPr>
                        <a:t> </a:t>
                      </a:r>
                      <a:endParaRPr lang="en-US" sz="1400" b="0" i="0" u="none" strike="noStrike" dirty="0">
                        <a:solidFill>
                          <a:schemeClr val="tx1"/>
                        </a:solidFill>
                        <a:effectLst/>
                        <a:latin typeface="Calibri"/>
                      </a:endParaRPr>
                    </a:p>
                  </a:txBody>
                  <a:tcPr marL="9525" marR="9525" marT="9525" marB="0" anchor="b"/>
                </a:tc>
                <a:tc>
                  <a:txBody>
                    <a:bodyPr/>
                    <a:lstStyle/>
                    <a:p>
                      <a:pPr algn="l" rtl="0" fontAlgn="ctr"/>
                      <a:r>
                        <a:rPr lang="en-US" sz="1400" u="none" strike="noStrike" dirty="0">
                          <a:solidFill>
                            <a:schemeClr val="tx1"/>
                          </a:solidFill>
                          <a:effectLst/>
                        </a:rPr>
                        <a:t>Seedling DBH &lt; 2 cm &amp; height ≥ 10 cm</a:t>
                      </a:r>
                      <a:endParaRPr lang="en-US" sz="1400" b="0" i="0" u="none" strike="noStrike" dirty="0">
                        <a:solidFill>
                          <a:schemeClr val="tx1"/>
                        </a:solidFill>
                        <a:effectLst/>
                        <a:latin typeface="Calibri"/>
                      </a:endParaRPr>
                    </a:p>
                  </a:txBody>
                  <a:tcPr marL="9525" marR="9525" marT="9525" marB="0" anchor="ctr"/>
                </a:tc>
                <a:extLst>
                  <a:ext uri="{0D108BD9-81ED-4DB2-BD59-A6C34878D82A}">
                    <a16:rowId xmlns:a16="http://schemas.microsoft.com/office/drawing/2014/main" val="10007"/>
                  </a:ext>
                </a:extLst>
              </a:tr>
              <a:tr h="200025">
                <a:tc>
                  <a:txBody>
                    <a:bodyPr/>
                    <a:lstStyle/>
                    <a:p>
                      <a:pPr algn="l" fontAlgn="b"/>
                      <a:endParaRPr lang="en-US" sz="1400" b="0" i="0" u="none" strike="noStrike" dirty="0">
                        <a:solidFill>
                          <a:schemeClr val="tx1"/>
                        </a:solidFill>
                        <a:effectLst/>
                        <a:latin typeface="Calibri"/>
                      </a:endParaRPr>
                    </a:p>
                  </a:txBody>
                  <a:tcPr marL="9525" marR="9525" marT="9525" marB="0" anchor="b"/>
                </a:tc>
                <a:tc>
                  <a:txBody>
                    <a:bodyPr/>
                    <a:lstStyle/>
                    <a:p>
                      <a:pPr algn="l" fontAlgn="b"/>
                      <a:endParaRPr lang="en-US" sz="1400" b="0" i="0" u="none" strike="noStrike" dirty="0">
                        <a:solidFill>
                          <a:schemeClr val="tx1"/>
                        </a:solidFill>
                        <a:effectLst/>
                        <a:latin typeface="Calibri"/>
                      </a:endParaRPr>
                    </a:p>
                  </a:txBody>
                  <a:tcPr marL="9525" marR="9525" marT="9525" marB="0" anchor="b"/>
                </a:tc>
                <a:tc>
                  <a:txBody>
                    <a:bodyPr/>
                    <a:lstStyle/>
                    <a:p>
                      <a:pPr algn="l" rtl="0" fontAlgn="ctr"/>
                      <a:r>
                        <a:rPr lang="en-US" sz="1400" u="none" strike="noStrike" dirty="0">
                          <a:solidFill>
                            <a:schemeClr val="tx1"/>
                          </a:solidFill>
                          <a:effectLst/>
                        </a:rPr>
                        <a:t>Stumps</a:t>
                      </a:r>
                      <a:r>
                        <a:rPr lang="en-US" sz="1400" u="none" strike="noStrike" baseline="0" dirty="0">
                          <a:solidFill>
                            <a:schemeClr val="tx1"/>
                          </a:solidFill>
                          <a:effectLst/>
                        </a:rPr>
                        <a:t> (live /dead) </a:t>
                      </a:r>
                      <a:r>
                        <a:rPr lang="en-US" sz="1400" u="none" strike="noStrike" dirty="0">
                          <a:solidFill>
                            <a:schemeClr val="tx1"/>
                          </a:solidFill>
                          <a:effectLst/>
                        </a:rPr>
                        <a:t>≥ 2  cm and     &lt; 10 cm  DBH </a:t>
                      </a:r>
                      <a:endParaRPr lang="en-US" sz="1400" b="0" i="0" u="none" strike="noStrike" dirty="0">
                        <a:solidFill>
                          <a:schemeClr val="tx1"/>
                        </a:solidFill>
                        <a:effectLst/>
                        <a:latin typeface="+mn-lt"/>
                      </a:endParaRPr>
                    </a:p>
                  </a:txBody>
                  <a:tcPr marL="9525" marR="9525" marT="9525" marB="0"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099822058"/>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txBox="1">
            <a:spLocks/>
          </p:cNvSpPr>
          <p:nvPr/>
        </p:nvSpPr>
        <p:spPr>
          <a:xfrm>
            <a:off x="161924" y="219074"/>
            <a:ext cx="3438525" cy="652463"/>
          </a:xfrm>
          <a:prstGeom prst="rect">
            <a:avLst/>
          </a:prstGeom>
        </p:spPr>
        <p:txBody>
          <a:bodyPr lIns="218139" tIns="109070" rIns="218139" bIns="109070" anchor="b">
            <a:noAutofit/>
          </a:bodyPr>
          <a:lstStyle>
            <a:lvl1pPr defTabSz="785813">
              <a:defRPr sz="1600">
                <a:solidFill>
                  <a:schemeClr val="tx1"/>
                </a:solidFill>
                <a:latin typeface="Calibri" pitchFamily="34" charset="0"/>
              </a:defRPr>
            </a:lvl1pPr>
            <a:lvl2pPr marL="742950" indent="-285750" defTabSz="785813">
              <a:defRPr sz="1600">
                <a:solidFill>
                  <a:schemeClr val="tx1"/>
                </a:solidFill>
                <a:latin typeface="Calibri" pitchFamily="34" charset="0"/>
              </a:defRPr>
            </a:lvl2pPr>
            <a:lvl3pPr marL="1143000" indent="-228600" defTabSz="785813">
              <a:defRPr sz="1600">
                <a:solidFill>
                  <a:schemeClr val="tx1"/>
                </a:solidFill>
                <a:latin typeface="Calibri" pitchFamily="34" charset="0"/>
              </a:defRPr>
            </a:lvl3pPr>
            <a:lvl4pPr marL="1600200" indent="-228600" defTabSz="785813">
              <a:defRPr sz="1600">
                <a:solidFill>
                  <a:schemeClr val="tx1"/>
                </a:solidFill>
                <a:latin typeface="Calibri" pitchFamily="34" charset="0"/>
              </a:defRPr>
            </a:lvl4pPr>
            <a:lvl5pPr marL="2057400" indent="-228600" defTabSz="785813">
              <a:defRPr sz="1600">
                <a:solidFill>
                  <a:schemeClr val="tx1"/>
                </a:solidFill>
                <a:latin typeface="Calibri" pitchFamily="34" charset="0"/>
              </a:defRPr>
            </a:lvl5pPr>
            <a:lvl6pPr marL="2514600" indent="-228600" defTabSz="785813" fontAlgn="base">
              <a:spcBef>
                <a:spcPct val="0"/>
              </a:spcBef>
              <a:spcAft>
                <a:spcPct val="0"/>
              </a:spcAft>
              <a:defRPr sz="1600">
                <a:solidFill>
                  <a:schemeClr val="tx1"/>
                </a:solidFill>
                <a:latin typeface="Calibri" pitchFamily="34" charset="0"/>
              </a:defRPr>
            </a:lvl6pPr>
            <a:lvl7pPr marL="2971800" indent="-228600" defTabSz="785813" fontAlgn="base">
              <a:spcBef>
                <a:spcPct val="0"/>
              </a:spcBef>
              <a:spcAft>
                <a:spcPct val="0"/>
              </a:spcAft>
              <a:defRPr sz="1600">
                <a:solidFill>
                  <a:schemeClr val="tx1"/>
                </a:solidFill>
                <a:latin typeface="Calibri" pitchFamily="34" charset="0"/>
              </a:defRPr>
            </a:lvl7pPr>
            <a:lvl8pPr marL="3429000" indent="-228600" defTabSz="785813" fontAlgn="base">
              <a:spcBef>
                <a:spcPct val="0"/>
              </a:spcBef>
              <a:spcAft>
                <a:spcPct val="0"/>
              </a:spcAft>
              <a:defRPr sz="1600">
                <a:solidFill>
                  <a:schemeClr val="tx1"/>
                </a:solidFill>
                <a:latin typeface="Calibri" pitchFamily="34" charset="0"/>
              </a:defRPr>
            </a:lvl8pPr>
            <a:lvl9pPr marL="3886200" indent="-228600" defTabSz="785813" fontAlgn="base">
              <a:spcBef>
                <a:spcPct val="0"/>
              </a:spcBef>
              <a:spcAft>
                <a:spcPct val="0"/>
              </a:spcAft>
              <a:defRPr sz="1600">
                <a:solidFill>
                  <a:schemeClr val="tx1"/>
                </a:solidFill>
                <a:latin typeface="Calibri" pitchFamily="34" charset="0"/>
              </a:defRPr>
            </a:lvl9pPr>
          </a:lstStyle>
          <a:p>
            <a:pPr>
              <a:lnSpc>
                <a:spcPct val="90000"/>
              </a:lnSpc>
            </a:pPr>
            <a:r>
              <a:rPr lang="en-US" altLang="en-US" sz="3300" b="1" dirty="0">
                <a:solidFill>
                  <a:srgbClr val="000000"/>
                </a:solidFill>
                <a:latin typeface="Bradley Hand ITC" pitchFamily="66" charset="0"/>
              </a:rPr>
              <a:t>3. Edge trees</a:t>
            </a:r>
            <a:endParaRPr lang="en-GB" altLang="en-US" sz="3300" b="1" dirty="0">
              <a:solidFill>
                <a:srgbClr val="000000"/>
              </a:solidFill>
              <a:latin typeface="Bradley Hand ITC" pitchFamily="66" charset="0"/>
            </a:endParaRPr>
          </a:p>
        </p:txBody>
      </p:sp>
      <p:pic>
        <p:nvPicPr>
          <p:cNvPr id="3" name="Picture 2"/>
          <p:cNvPicPr/>
          <p:nvPr/>
        </p:nvPicPr>
        <p:blipFill>
          <a:blip r:embed="rId2">
            <a:extLst>
              <a:ext uri="{28A0092B-C50C-407E-A947-70E740481C1C}">
                <a14:useLocalDpi xmlns:a14="http://schemas.microsoft.com/office/drawing/2010/main"/>
              </a:ext>
            </a:extLst>
          </a:blip>
          <a:srcRect/>
          <a:stretch>
            <a:fillRect/>
          </a:stretch>
        </p:blipFill>
        <p:spPr bwMode="auto">
          <a:xfrm>
            <a:off x="499532" y="1080191"/>
            <a:ext cx="3793279" cy="3474869"/>
          </a:xfrm>
          <a:prstGeom prst="rect">
            <a:avLst/>
          </a:prstGeom>
          <a:noFill/>
        </p:spPr>
      </p:pic>
      <p:pic>
        <p:nvPicPr>
          <p:cNvPr id="4" name="Picture 3"/>
          <p:cNvPicPr/>
          <p:nvPr/>
        </p:nvPicPr>
        <p:blipFill>
          <a:blip r:embed="rId3" cstate="print">
            <a:biLevel thresh="75000"/>
            <a:extLst>
              <a:ext uri="{28A0092B-C50C-407E-A947-70E740481C1C}">
                <a14:useLocalDpi xmlns:a14="http://schemas.microsoft.com/office/drawing/2010/main" val="0"/>
              </a:ext>
            </a:extLst>
          </a:blip>
          <a:srcRect/>
          <a:stretch>
            <a:fillRect/>
          </a:stretch>
        </p:blipFill>
        <p:spPr bwMode="auto">
          <a:xfrm>
            <a:off x="4546600" y="1080192"/>
            <a:ext cx="4080932" cy="3474869"/>
          </a:xfrm>
          <a:prstGeom prst="rect">
            <a:avLst/>
          </a:prstGeom>
          <a:noFill/>
          <a:ln>
            <a:solidFill>
              <a:schemeClr val="tx1"/>
            </a:solidFill>
          </a:ln>
        </p:spPr>
      </p:pic>
      <p:pic>
        <p:nvPicPr>
          <p:cNvPr id="5" name="Picture 4" descr="Risultati immagini per tree spray paint inventory marki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532" y="4706339"/>
            <a:ext cx="2443712" cy="137458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073400" y="4698238"/>
            <a:ext cx="5240865" cy="1015663"/>
          </a:xfrm>
          <a:prstGeom prst="rect">
            <a:avLst/>
          </a:prstGeom>
          <a:noFill/>
        </p:spPr>
        <p:txBody>
          <a:bodyPr wrap="square" rtlCol="0">
            <a:spAutoFit/>
          </a:bodyPr>
          <a:lstStyle/>
          <a:p>
            <a:r>
              <a:rPr lang="en-US" sz="2000" dirty="0"/>
              <a:t>You can mark the trees at the edge to facilitate the identification of the trees inside and outside the plot.</a:t>
            </a:r>
          </a:p>
        </p:txBody>
      </p:sp>
    </p:spTree>
    <p:extLst>
      <p:ext uri="{BB962C8B-B14F-4D97-AF65-F5344CB8AC3E}">
        <p14:creationId xmlns:p14="http://schemas.microsoft.com/office/powerpoint/2010/main" val="2543119594"/>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5891" y="4309651"/>
            <a:ext cx="8336507" cy="400110"/>
          </a:xfrm>
          <a:prstGeom prst="rect">
            <a:avLst/>
          </a:prstGeom>
        </p:spPr>
        <p:txBody>
          <a:bodyPr wrap="square">
            <a:spAutoFit/>
          </a:bodyPr>
          <a:lstStyle/>
          <a:p>
            <a:r>
              <a:rPr lang="en-US" sz="2000" b="1" dirty="0"/>
              <a:t>STEP 11:</a:t>
            </a:r>
            <a:r>
              <a:rPr lang="en-US" sz="2000" dirty="0"/>
              <a:t> Install a red and white pole at subplot L </a:t>
            </a:r>
            <a:r>
              <a:rPr lang="en-US" sz="2000" dirty="0" err="1"/>
              <a:t>centre</a:t>
            </a:r>
            <a:r>
              <a:rPr lang="en-US" sz="2000" dirty="0"/>
              <a:t>. </a:t>
            </a:r>
          </a:p>
        </p:txBody>
      </p:sp>
      <p:sp>
        <p:nvSpPr>
          <p:cNvPr id="3"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p:nvPr/>
        </p:nvSpPr>
        <p:spPr>
          <a:xfrm>
            <a:off x="393700" y="1069227"/>
            <a:ext cx="7899590" cy="400110"/>
          </a:xfrm>
          <a:prstGeom prst="rect">
            <a:avLst/>
          </a:prstGeom>
        </p:spPr>
        <p:txBody>
          <a:bodyPr wrap="square">
            <a:spAutoFit/>
          </a:bodyPr>
          <a:lstStyle/>
          <a:p>
            <a:pPr lvl="1"/>
            <a:r>
              <a:rPr lang="en-US" sz="2000" dirty="0"/>
              <a:t>ESTABLISH WITNESS OBJECTS (WO) FOR THE SUBPLOT CENTRES </a:t>
            </a:r>
          </a:p>
        </p:txBody>
      </p:sp>
      <p:sp>
        <p:nvSpPr>
          <p:cNvPr id="4" name="Rectangle 3"/>
          <p:cNvSpPr/>
          <p:nvPr/>
        </p:nvSpPr>
        <p:spPr>
          <a:xfrm>
            <a:off x="295891" y="4709374"/>
            <a:ext cx="8704807" cy="707886"/>
          </a:xfrm>
          <a:prstGeom prst="rect">
            <a:avLst/>
          </a:prstGeom>
        </p:spPr>
        <p:txBody>
          <a:bodyPr wrap="square">
            <a:spAutoFit/>
          </a:bodyPr>
          <a:lstStyle/>
          <a:p>
            <a:r>
              <a:rPr lang="en-US" sz="2000" b="1" dirty="0"/>
              <a:t>STEP 12: </a:t>
            </a:r>
            <a:r>
              <a:rPr lang="en-US" sz="2000" dirty="0"/>
              <a:t>Identify three (3) witness objects (WO) as close as possible to the subplot </a:t>
            </a:r>
            <a:r>
              <a:rPr lang="en-US" sz="2000" dirty="0" err="1"/>
              <a:t>centre</a:t>
            </a:r>
            <a:r>
              <a:rPr lang="en-US" sz="2000" dirty="0"/>
              <a:t>. Follow the same procedure outline in STEP 5 to select the WO</a:t>
            </a:r>
            <a:r>
              <a:rPr lang="en-US" dirty="0"/>
              <a:t>.  </a:t>
            </a:r>
          </a:p>
        </p:txBody>
      </p:sp>
      <p:sp>
        <p:nvSpPr>
          <p:cNvPr id="6" name="Rectangle 5"/>
          <p:cNvSpPr/>
          <p:nvPr/>
        </p:nvSpPr>
        <p:spPr>
          <a:xfrm>
            <a:off x="295891" y="2102079"/>
            <a:ext cx="5390723" cy="707886"/>
          </a:xfrm>
          <a:prstGeom prst="rect">
            <a:avLst/>
          </a:prstGeom>
        </p:spPr>
        <p:txBody>
          <a:bodyPr wrap="square">
            <a:spAutoFit/>
          </a:bodyPr>
          <a:lstStyle/>
          <a:p>
            <a:r>
              <a:rPr lang="en-US" sz="2000" dirty="0"/>
              <a:t>THREE (3) witness object are identified for each subplot</a:t>
            </a:r>
          </a:p>
        </p:txBody>
      </p:sp>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0723" y="1835711"/>
            <a:ext cx="3609975" cy="2078355"/>
          </a:xfrm>
          <a:prstGeom prst="rect">
            <a:avLst/>
          </a:prstGeom>
          <a:noFill/>
          <a:ln>
            <a:noFill/>
          </a:ln>
        </p:spPr>
      </p:pic>
      <p:graphicFrame>
        <p:nvGraphicFramePr>
          <p:cNvPr id="9" name="Table 8"/>
          <p:cNvGraphicFramePr>
            <a:graphicFrameLocks noGrp="1"/>
          </p:cNvGraphicFramePr>
          <p:nvPr>
            <p:extLst>
              <p:ext uri="{D42A27DB-BD31-4B8C-83A1-F6EECF244321}">
                <p14:modId xmlns:p14="http://schemas.microsoft.com/office/powerpoint/2010/main" val="4043014241"/>
              </p:ext>
            </p:extLst>
          </p:nvPr>
        </p:nvGraphicFramePr>
        <p:xfrm>
          <a:off x="1257965" y="2694866"/>
          <a:ext cx="2768126" cy="1219200"/>
        </p:xfrm>
        <a:graphic>
          <a:graphicData uri="http://schemas.openxmlformats.org/drawingml/2006/table">
            <a:tbl>
              <a:tblPr firstRow="1" firstCol="1" bandRow="1"/>
              <a:tblGrid>
                <a:gridCol w="275943">
                  <a:extLst>
                    <a:ext uri="{9D8B030D-6E8A-4147-A177-3AD203B41FA5}">
                      <a16:colId xmlns:a16="http://schemas.microsoft.com/office/drawing/2014/main" val="20000"/>
                    </a:ext>
                  </a:extLst>
                </a:gridCol>
                <a:gridCol w="2492183">
                  <a:extLst>
                    <a:ext uri="{9D8B030D-6E8A-4147-A177-3AD203B41FA5}">
                      <a16:colId xmlns:a16="http://schemas.microsoft.com/office/drawing/2014/main" val="20001"/>
                    </a:ext>
                  </a:extLst>
                </a:gridCol>
              </a:tblGrid>
              <a:tr h="0">
                <a:tc>
                  <a:txBody>
                    <a:bodyPr/>
                    <a:lstStyle/>
                    <a:p>
                      <a:pPr marL="0" marR="0" algn="just">
                        <a:spcBef>
                          <a:spcPts val="0"/>
                        </a:spcBef>
                        <a:spcAft>
                          <a:spcPts val="0"/>
                        </a:spcAft>
                      </a:pPr>
                      <a:r>
                        <a:rPr lang="en-US" sz="1600" dirty="0">
                          <a:effectLst/>
                          <a:latin typeface="Calibri"/>
                          <a:ea typeface="Times New Roman"/>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000000"/>
                          </a:solidFill>
                          <a:effectLst/>
                          <a:latin typeface="Calibri"/>
                          <a:ea typeface="Times New Roman"/>
                          <a:cs typeface="Times New Roman"/>
                        </a:rPr>
                        <a:t>Tree</a:t>
                      </a:r>
                      <a:endParaRPr lang="en-US" sz="16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marL="0" marR="0" algn="just">
                        <a:spcBef>
                          <a:spcPts val="0"/>
                        </a:spcBef>
                        <a:spcAft>
                          <a:spcPts val="0"/>
                        </a:spcAft>
                      </a:pPr>
                      <a:r>
                        <a:rPr lang="en-US" sz="1600">
                          <a:effectLst/>
                          <a:latin typeface="Calibri"/>
                          <a:ea typeface="Times New Roman"/>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000000"/>
                          </a:solidFill>
                          <a:effectLst/>
                          <a:latin typeface="Calibri"/>
                          <a:ea typeface="Times New Roman"/>
                          <a:cs typeface="Times New Roman"/>
                        </a:rPr>
                        <a:t>Electricity Pole</a:t>
                      </a:r>
                      <a:endParaRPr lang="en-US" sz="16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marL="0" marR="0" algn="just">
                        <a:spcBef>
                          <a:spcPts val="0"/>
                        </a:spcBef>
                        <a:spcAft>
                          <a:spcPts val="0"/>
                        </a:spcAft>
                      </a:pPr>
                      <a:r>
                        <a:rPr lang="en-US" sz="1600">
                          <a:effectLst/>
                          <a:latin typeface="Calibri"/>
                          <a:ea typeface="Times New Roman"/>
                          <a:cs typeface="Times New Roman"/>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000000"/>
                          </a:solidFill>
                          <a:effectLst/>
                          <a:latin typeface="Calibri"/>
                          <a:ea typeface="Times New Roman"/>
                          <a:cs typeface="Times New Roman"/>
                        </a:rPr>
                        <a:t>House/structure</a:t>
                      </a:r>
                      <a:endParaRPr lang="en-US" sz="16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marL="0" marR="0" algn="just">
                        <a:spcBef>
                          <a:spcPts val="0"/>
                        </a:spcBef>
                        <a:spcAft>
                          <a:spcPts val="0"/>
                        </a:spcAft>
                      </a:pPr>
                      <a:r>
                        <a:rPr lang="en-US" sz="1600">
                          <a:effectLst/>
                          <a:latin typeface="Calibri"/>
                          <a:ea typeface="Times New Roman"/>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000000"/>
                          </a:solidFill>
                          <a:effectLst/>
                          <a:latin typeface="Calibri"/>
                          <a:ea typeface="Times New Roman"/>
                          <a:cs typeface="Times New Roman"/>
                        </a:rPr>
                        <a:t>Other</a:t>
                      </a:r>
                      <a:endParaRPr lang="en-US" sz="1600" dirty="0">
                        <a:effectLst/>
                        <a:latin typeface="Calibr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10" name="Rectangle 9"/>
          <p:cNvSpPr/>
          <p:nvPr/>
        </p:nvSpPr>
        <p:spPr>
          <a:xfrm>
            <a:off x="295891" y="5382367"/>
            <a:ext cx="8206664" cy="707886"/>
          </a:xfrm>
          <a:prstGeom prst="rect">
            <a:avLst/>
          </a:prstGeom>
        </p:spPr>
        <p:txBody>
          <a:bodyPr wrap="square">
            <a:spAutoFit/>
          </a:bodyPr>
          <a:lstStyle/>
          <a:p>
            <a:r>
              <a:rPr lang="en-US" sz="2000" b="1" dirty="0"/>
              <a:t>STEP 13:</a:t>
            </a:r>
            <a:r>
              <a:rPr lang="en-US" sz="2000" dirty="0"/>
              <a:t> Measure the slope distance and the bearing </a:t>
            </a:r>
            <a:r>
              <a:rPr lang="en-US" sz="2000" b="1" dirty="0"/>
              <a:t>from</a:t>
            </a:r>
            <a:r>
              <a:rPr lang="en-US" sz="2000" dirty="0"/>
              <a:t> the subplot Centre </a:t>
            </a:r>
            <a:r>
              <a:rPr lang="en-US" sz="2000" b="1" dirty="0"/>
              <a:t>to</a:t>
            </a:r>
            <a:r>
              <a:rPr lang="en-US" sz="2000" dirty="0"/>
              <a:t> the WO</a:t>
            </a:r>
            <a:r>
              <a:rPr lang="en-US" dirty="0"/>
              <a:t>.</a:t>
            </a:r>
          </a:p>
        </p:txBody>
      </p:sp>
      <p:sp>
        <p:nvSpPr>
          <p:cNvPr id="11" name="Rectangle 10"/>
          <p:cNvSpPr/>
          <p:nvPr/>
        </p:nvSpPr>
        <p:spPr>
          <a:xfrm>
            <a:off x="295891" y="6070480"/>
            <a:ext cx="8336507" cy="707886"/>
          </a:xfrm>
          <a:prstGeom prst="rect">
            <a:avLst/>
          </a:prstGeom>
        </p:spPr>
        <p:txBody>
          <a:bodyPr wrap="square">
            <a:spAutoFit/>
          </a:bodyPr>
          <a:lstStyle/>
          <a:p>
            <a:r>
              <a:rPr lang="en-US" sz="2000" b="1" dirty="0"/>
              <a:t>STEP 14:</a:t>
            </a:r>
            <a:r>
              <a:rPr lang="en-US" sz="2000" dirty="0"/>
              <a:t> Make a spray paint mark at the point the slope distance measured. Nail a metal tag on the side facing plot </a:t>
            </a:r>
            <a:r>
              <a:rPr lang="en-US" sz="2000" dirty="0" err="1"/>
              <a:t>centre</a:t>
            </a:r>
            <a:r>
              <a:rPr lang="en-US" sz="2000" dirty="0"/>
              <a:t>. Take a picture of each WO</a:t>
            </a:r>
            <a:r>
              <a:rPr lang="en-US" dirty="0"/>
              <a:t>. </a:t>
            </a:r>
          </a:p>
        </p:txBody>
      </p:sp>
      <p:sp>
        <p:nvSpPr>
          <p:cNvPr id="12" name="Title 4"/>
          <p:cNvSpPr txBox="1">
            <a:spLocks/>
          </p:cNvSpPr>
          <p:nvPr/>
        </p:nvSpPr>
        <p:spPr>
          <a:xfrm>
            <a:off x="161923" y="219074"/>
            <a:ext cx="7322609" cy="652463"/>
          </a:xfrm>
          <a:prstGeom prst="rect">
            <a:avLst/>
          </a:prstGeom>
        </p:spPr>
        <p:txBody>
          <a:bodyPr lIns="218139" tIns="109070" rIns="218139" bIns="109070" anchor="b">
            <a:noAutofit/>
          </a:bodyPr>
          <a:lstStyle>
            <a:lvl1pPr defTabSz="785813">
              <a:defRPr sz="1600">
                <a:solidFill>
                  <a:schemeClr val="tx1"/>
                </a:solidFill>
                <a:latin typeface="Calibri" pitchFamily="34" charset="0"/>
              </a:defRPr>
            </a:lvl1pPr>
            <a:lvl2pPr marL="742950" indent="-285750" defTabSz="785813">
              <a:defRPr sz="1600">
                <a:solidFill>
                  <a:schemeClr val="tx1"/>
                </a:solidFill>
                <a:latin typeface="Calibri" pitchFamily="34" charset="0"/>
              </a:defRPr>
            </a:lvl2pPr>
            <a:lvl3pPr marL="1143000" indent="-228600" defTabSz="785813">
              <a:defRPr sz="1600">
                <a:solidFill>
                  <a:schemeClr val="tx1"/>
                </a:solidFill>
                <a:latin typeface="Calibri" pitchFamily="34" charset="0"/>
              </a:defRPr>
            </a:lvl3pPr>
            <a:lvl4pPr marL="1600200" indent="-228600" defTabSz="785813">
              <a:defRPr sz="1600">
                <a:solidFill>
                  <a:schemeClr val="tx1"/>
                </a:solidFill>
                <a:latin typeface="Calibri" pitchFamily="34" charset="0"/>
              </a:defRPr>
            </a:lvl4pPr>
            <a:lvl5pPr marL="2057400" indent="-228600" defTabSz="785813">
              <a:defRPr sz="1600">
                <a:solidFill>
                  <a:schemeClr val="tx1"/>
                </a:solidFill>
                <a:latin typeface="Calibri" pitchFamily="34" charset="0"/>
              </a:defRPr>
            </a:lvl5pPr>
            <a:lvl6pPr marL="2514600" indent="-228600" defTabSz="785813" fontAlgn="base">
              <a:spcBef>
                <a:spcPct val="0"/>
              </a:spcBef>
              <a:spcAft>
                <a:spcPct val="0"/>
              </a:spcAft>
              <a:defRPr sz="1600">
                <a:solidFill>
                  <a:schemeClr val="tx1"/>
                </a:solidFill>
                <a:latin typeface="Calibri" pitchFamily="34" charset="0"/>
              </a:defRPr>
            </a:lvl6pPr>
            <a:lvl7pPr marL="2971800" indent="-228600" defTabSz="785813" fontAlgn="base">
              <a:spcBef>
                <a:spcPct val="0"/>
              </a:spcBef>
              <a:spcAft>
                <a:spcPct val="0"/>
              </a:spcAft>
              <a:defRPr sz="1600">
                <a:solidFill>
                  <a:schemeClr val="tx1"/>
                </a:solidFill>
                <a:latin typeface="Calibri" pitchFamily="34" charset="0"/>
              </a:defRPr>
            </a:lvl7pPr>
            <a:lvl8pPr marL="3429000" indent="-228600" defTabSz="785813" fontAlgn="base">
              <a:spcBef>
                <a:spcPct val="0"/>
              </a:spcBef>
              <a:spcAft>
                <a:spcPct val="0"/>
              </a:spcAft>
              <a:defRPr sz="1600">
                <a:solidFill>
                  <a:schemeClr val="tx1"/>
                </a:solidFill>
                <a:latin typeface="Calibri" pitchFamily="34" charset="0"/>
              </a:defRPr>
            </a:lvl8pPr>
            <a:lvl9pPr marL="3886200" indent="-228600" defTabSz="785813" fontAlgn="base">
              <a:spcBef>
                <a:spcPct val="0"/>
              </a:spcBef>
              <a:spcAft>
                <a:spcPct val="0"/>
              </a:spcAft>
              <a:defRPr sz="1600">
                <a:solidFill>
                  <a:schemeClr val="tx1"/>
                </a:solidFill>
                <a:latin typeface="Calibri" pitchFamily="34" charset="0"/>
              </a:defRPr>
            </a:lvl9pPr>
          </a:lstStyle>
          <a:p>
            <a:pPr>
              <a:lnSpc>
                <a:spcPct val="90000"/>
              </a:lnSpc>
            </a:pPr>
            <a:r>
              <a:rPr lang="en-US" altLang="en-US" sz="3300" b="1" dirty="0">
                <a:solidFill>
                  <a:srgbClr val="000000"/>
                </a:solidFill>
                <a:latin typeface="Bradley Hand ITC" pitchFamily="66" charset="0"/>
              </a:rPr>
              <a:t>4. Establish witness objects</a:t>
            </a:r>
            <a:endParaRPr lang="en-GB" altLang="en-US" sz="3300" b="1" dirty="0">
              <a:solidFill>
                <a:srgbClr val="000000"/>
              </a:solidFill>
              <a:latin typeface="Bradley Hand ITC" pitchFamily="66" charset="0"/>
            </a:endParaRPr>
          </a:p>
        </p:txBody>
      </p:sp>
    </p:spTree>
    <p:extLst>
      <p:ext uri="{BB962C8B-B14F-4D97-AF65-F5344CB8AC3E}">
        <p14:creationId xmlns:p14="http://schemas.microsoft.com/office/powerpoint/2010/main" val="3100867700"/>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698500" y="417293"/>
            <a:ext cx="7899590" cy="1077218"/>
          </a:xfrm>
          <a:prstGeom prst="rect">
            <a:avLst/>
          </a:prstGeom>
        </p:spPr>
        <p:txBody>
          <a:bodyPr wrap="square">
            <a:spAutoFit/>
          </a:bodyPr>
          <a:lstStyle/>
          <a:p>
            <a:pPr lvl="1" algn="ctr"/>
            <a:r>
              <a:rPr lang="en-US" sz="3200" b="1" i="1" cap="all" dirty="0"/>
              <a:t>ESTABLISH WITNESS OBJECTS (WO) FOR THE SUBPLOT CENTRES </a:t>
            </a:r>
          </a:p>
        </p:txBody>
      </p:sp>
      <p:pic>
        <p:nvPicPr>
          <p:cNvPr id="6146" name="Picture 2" descr="D:\Documents\FAO project\presentation\3742_12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5058831" y="3559175"/>
            <a:ext cx="3767667" cy="282575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D:\Documents\FAO project\presentation\2387_100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869156" y="1694392"/>
            <a:ext cx="3517900" cy="46905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7899874"/>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698500" y="417293"/>
            <a:ext cx="7899590" cy="1077218"/>
          </a:xfrm>
          <a:prstGeom prst="rect">
            <a:avLst/>
          </a:prstGeom>
        </p:spPr>
        <p:txBody>
          <a:bodyPr wrap="square">
            <a:spAutoFit/>
          </a:bodyPr>
          <a:lstStyle/>
          <a:p>
            <a:pPr lvl="1" algn="ctr"/>
            <a:r>
              <a:rPr lang="en-US" sz="3200" b="1" i="1" cap="all" dirty="0"/>
              <a:t>INDICATE THE WITNESS OBJECT ON THE LAND FEATURE FORM</a:t>
            </a:r>
          </a:p>
        </p:txBody>
      </p:sp>
      <p:sp>
        <p:nvSpPr>
          <p:cNvPr id="28" name="Rectangle 27"/>
          <p:cNvSpPr/>
          <p:nvPr/>
        </p:nvSpPr>
        <p:spPr>
          <a:xfrm>
            <a:off x="196280" y="2924512"/>
            <a:ext cx="2702062" cy="461665"/>
          </a:xfrm>
          <a:prstGeom prst="rect">
            <a:avLst/>
          </a:prstGeom>
        </p:spPr>
        <p:txBody>
          <a:bodyPr wrap="square">
            <a:spAutoFit/>
          </a:bodyPr>
          <a:lstStyle/>
          <a:p>
            <a:r>
              <a:rPr lang="en-US" sz="2400" dirty="0">
                <a:sym typeface="Wingdings"/>
              </a:rPr>
              <a:t> Witness object</a:t>
            </a:r>
            <a:endParaRPr lang="en-US" sz="2400" dirty="0"/>
          </a:p>
        </p:txBody>
      </p:sp>
      <p:sp>
        <p:nvSpPr>
          <p:cNvPr id="29" name="Rectangle 28"/>
          <p:cNvSpPr/>
          <p:nvPr/>
        </p:nvSpPr>
        <p:spPr>
          <a:xfrm>
            <a:off x="196283" y="3365815"/>
            <a:ext cx="3733750" cy="461665"/>
          </a:xfrm>
          <a:prstGeom prst="rect">
            <a:avLst/>
          </a:prstGeom>
        </p:spPr>
        <p:txBody>
          <a:bodyPr wrap="square">
            <a:spAutoFit/>
          </a:bodyPr>
          <a:lstStyle/>
          <a:p>
            <a:r>
              <a:rPr lang="en-US" sz="2400" dirty="0">
                <a:sym typeface="Wingdings"/>
              </a:rPr>
              <a:t> Reference point</a:t>
            </a:r>
            <a:endParaRPr lang="en-US"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8342" y="2087563"/>
            <a:ext cx="5895975" cy="425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4678453"/>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txBox="1">
            <a:spLocks/>
          </p:cNvSpPr>
          <p:nvPr/>
        </p:nvSpPr>
        <p:spPr>
          <a:xfrm>
            <a:off x="161923" y="219074"/>
            <a:ext cx="7322609" cy="652463"/>
          </a:xfrm>
          <a:prstGeom prst="rect">
            <a:avLst/>
          </a:prstGeom>
        </p:spPr>
        <p:txBody>
          <a:bodyPr lIns="218139" tIns="109070" rIns="218139" bIns="109070" anchor="b">
            <a:noAutofit/>
          </a:bodyPr>
          <a:lstStyle>
            <a:lvl1pPr defTabSz="785813">
              <a:defRPr sz="1600">
                <a:solidFill>
                  <a:schemeClr val="tx1"/>
                </a:solidFill>
                <a:latin typeface="Calibri" pitchFamily="34" charset="0"/>
              </a:defRPr>
            </a:lvl1pPr>
            <a:lvl2pPr marL="742950" indent="-285750" defTabSz="785813">
              <a:defRPr sz="1600">
                <a:solidFill>
                  <a:schemeClr val="tx1"/>
                </a:solidFill>
                <a:latin typeface="Calibri" pitchFamily="34" charset="0"/>
              </a:defRPr>
            </a:lvl2pPr>
            <a:lvl3pPr marL="1143000" indent="-228600" defTabSz="785813">
              <a:defRPr sz="1600">
                <a:solidFill>
                  <a:schemeClr val="tx1"/>
                </a:solidFill>
                <a:latin typeface="Calibri" pitchFamily="34" charset="0"/>
              </a:defRPr>
            </a:lvl3pPr>
            <a:lvl4pPr marL="1600200" indent="-228600" defTabSz="785813">
              <a:defRPr sz="1600">
                <a:solidFill>
                  <a:schemeClr val="tx1"/>
                </a:solidFill>
                <a:latin typeface="Calibri" pitchFamily="34" charset="0"/>
              </a:defRPr>
            </a:lvl4pPr>
            <a:lvl5pPr marL="2057400" indent="-228600" defTabSz="785813">
              <a:defRPr sz="1600">
                <a:solidFill>
                  <a:schemeClr val="tx1"/>
                </a:solidFill>
                <a:latin typeface="Calibri" pitchFamily="34" charset="0"/>
              </a:defRPr>
            </a:lvl5pPr>
            <a:lvl6pPr marL="2514600" indent="-228600" defTabSz="785813" fontAlgn="base">
              <a:spcBef>
                <a:spcPct val="0"/>
              </a:spcBef>
              <a:spcAft>
                <a:spcPct val="0"/>
              </a:spcAft>
              <a:defRPr sz="1600">
                <a:solidFill>
                  <a:schemeClr val="tx1"/>
                </a:solidFill>
                <a:latin typeface="Calibri" pitchFamily="34" charset="0"/>
              </a:defRPr>
            </a:lvl6pPr>
            <a:lvl7pPr marL="2971800" indent="-228600" defTabSz="785813" fontAlgn="base">
              <a:spcBef>
                <a:spcPct val="0"/>
              </a:spcBef>
              <a:spcAft>
                <a:spcPct val="0"/>
              </a:spcAft>
              <a:defRPr sz="1600">
                <a:solidFill>
                  <a:schemeClr val="tx1"/>
                </a:solidFill>
                <a:latin typeface="Calibri" pitchFamily="34" charset="0"/>
              </a:defRPr>
            </a:lvl7pPr>
            <a:lvl8pPr marL="3429000" indent="-228600" defTabSz="785813" fontAlgn="base">
              <a:spcBef>
                <a:spcPct val="0"/>
              </a:spcBef>
              <a:spcAft>
                <a:spcPct val="0"/>
              </a:spcAft>
              <a:defRPr sz="1600">
                <a:solidFill>
                  <a:schemeClr val="tx1"/>
                </a:solidFill>
                <a:latin typeface="Calibri" pitchFamily="34" charset="0"/>
              </a:defRPr>
            </a:lvl8pPr>
            <a:lvl9pPr marL="3886200" indent="-228600" defTabSz="785813" fontAlgn="base">
              <a:spcBef>
                <a:spcPct val="0"/>
              </a:spcBef>
              <a:spcAft>
                <a:spcPct val="0"/>
              </a:spcAft>
              <a:defRPr sz="1600">
                <a:solidFill>
                  <a:schemeClr val="tx1"/>
                </a:solidFill>
                <a:latin typeface="Calibri" pitchFamily="34" charset="0"/>
              </a:defRPr>
            </a:lvl9pPr>
          </a:lstStyle>
          <a:p>
            <a:pPr>
              <a:lnSpc>
                <a:spcPct val="90000"/>
              </a:lnSpc>
            </a:pPr>
            <a:r>
              <a:rPr lang="en-US" altLang="en-US" sz="3300" b="1" dirty="0">
                <a:solidFill>
                  <a:srgbClr val="000000"/>
                </a:solidFill>
                <a:latin typeface="Bradley Hand ITC" pitchFamily="66" charset="0"/>
              </a:rPr>
              <a:t>5. Record data</a:t>
            </a:r>
            <a:endParaRPr lang="en-GB" altLang="en-US" sz="3300" b="1" dirty="0">
              <a:solidFill>
                <a:srgbClr val="000000"/>
              </a:solidFill>
              <a:latin typeface="Bradley Hand ITC" pitchFamily="66" charset="0"/>
            </a:endParaRPr>
          </a:p>
        </p:txBody>
      </p:sp>
      <p:cxnSp>
        <p:nvCxnSpPr>
          <p:cNvPr id="3" name="Straight Connector 2"/>
          <p:cNvCxnSpPr>
            <a:stCxn id="21" idx="6"/>
          </p:cNvCxnSpPr>
          <p:nvPr/>
        </p:nvCxnSpPr>
        <p:spPr>
          <a:xfrm flipV="1">
            <a:off x="1189241" y="2456626"/>
            <a:ext cx="1433155" cy="549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flipV="1">
            <a:off x="1846334" y="1666030"/>
            <a:ext cx="3012" cy="1592173"/>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2243400" y="2050348"/>
            <a:ext cx="771043" cy="79059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6" name="Oval 5"/>
          <p:cNvSpPr/>
          <p:nvPr/>
        </p:nvSpPr>
        <p:spPr>
          <a:xfrm>
            <a:off x="2499411" y="2319370"/>
            <a:ext cx="245971" cy="263532"/>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7" name="Oval 6"/>
          <p:cNvSpPr/>
          <p:nvPr/>
        </p:nvSpPr>
        <p:spPr>
          <a:xfrm>
            <a:off x="2647495" y="2398430"/>
            <a:ext cx="96380" cy="105413"/>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cxnSp>
        <p:nvCxnSpPr>
          <p:cNvPr id="8" name="Straight Connector 7"/>
          <p:cNvCxnSpPr>
            <a:stCxn id="6" idx="3"/>
            <a:endCxn id="6" idx="7"/>
          </p:cNvCxnSpPr>
          <p:nvPr/>
        </p:nvCxnSpPr>
        <p:spPr>
          <a:xfrm flipV="1">
            <a:off x="2535432" y="2357963"/>
            <a:ext cx="173928" cy="18634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6" idx="1"/>
            <a:endCxn id="6" idx="5"/>
          </p:cNvCxnSpPr>
          <p:nvPr/>
        </p:nvCxnSpPr>
        <p:spPr>
          <a:xfrm>
            <a:off x="2535432" y="2357963"/>
            <a:ext cx="173928" cy="18634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1470350" y="1265242"/>
            <a:ext cx="771043" cy="79059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1" name="Oval 10"/>
          <p:cNvSpPr/>
          <p:nvPr/>
        </p:nvSpPr>
        <p:spPr>
          <a:xfrm>
            <a:off x="1726360" y="1534264"/>
            <a:ext cx="245971" cy="263532"/>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2" name="Oval 11"/>
          <p:cNvSpPr/>
          <p:nvPr/>
        </p:nvSpPr>
        <p:spPr>
          <a:xfrm>
            <a:off x="1874445" y="1613324"/>
            <a:ext cx="96380" cy="105413"/>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cxnSp>
        <p:nvCxnSpPr>
          <p:cNvPr id="13" name="Straight Connector 12"/>
          <p:cNvCxnSpPr>
            <a:stCxn id="11" idx="3"/>
            <a:endCxn id="11" idx="7"/>
          </p:cNvCxnSpPr>
          <p:nvPr/>
        </p:nvCxnSpPr>
        <p:spPr>
          <a:xfrm flipV="1">
            <a:off x="1762382" y="1572857"/>
            <a:ext cx="173928" cy="18634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11" idx="1"/>
            <a:endCxn id="11" idx="5"/>
          </p:cNvCxnSpPr>
          <p:nvPr/>
        </p:nvCxnSpPr>
        <p:spPr>
          <a:xfrm>
            <a:off x="1762382" y="1572857"/>
            <a:ext cx="173928" cy="18634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1465330" y="2061328"/>
            <a:ext cx="771043" cy="79059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6" name="Oval 15"/>
          <p:cNvSpPr/>
          <p:nvPr/>
        </p:nvSpPr>
        <p:spPr>
          <a:xfrm>
            <a:off x="1721340" y="2330351"/>
            <a:ext cx="245971" cy="263532"/>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7" name="Oval 16"/>
          <p:cNvSpPr/>
          <p:nvPr/>
        </p:nvSpPr>
        <p:spPr>
          <a:xfrm>
            <a:off x="1869425" y="2409410"/>
            <a:ext cx="96380" cy="105413"/>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cxnSp>
        <p:nvCxnSpPr>
          <p:cNvPr id="18" name="Straight Connector 17"/>
          <p:cNvCxnSpPr>
            <a:stCxn id="16" idx="3"/>
            <a:endCxn id="16" idx="7"/>
          </p:cNvCxnSpPr>
          <p:nvPr/>
        </p:nvCxnSpPr>
        <p:spPr>
          <a:xfrm flipV="1">
            <a:off x="1757362" y="2368944"/>
            <a:ext cx="173928" cy="18634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16" idx="1"/>
            <a:endCxn id="16" idx="5"/>
          </p:cNvCxnSpPr>
          <p:nvPr/>
        </p:nvCxnSpPr>
        <p:spPr>
          <a:xfrm>
            <a:off x="1757362" y="2368944"/>
            <a:ext cx="173928" cy="18634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687260" y="2061328"/>
            <a:ext cx="771043" cy="79059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21" name="Oval 20"/>
          <p:cNvSpPr/>
          <p:nvPr/>
        </p:nvSpPr>
        <p:spPr>
          <a:xfrm>
            <a:off x="943270" y="2330351"/>
            <a:ext cx="245971" cy="263532"/>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22" name="Oval 21"/>
          <p:cNvSpPr/>
          <p:nvPr/>
        </p:nvSpPr>
        <p:spPr>
          <a:xfrm>
            <a:off x="1091355" y="2409410"/>
            <a:ext cx="96380" cy="105413"/>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cxnSp>
        <p:nvCxnSpPr>
          <p:cNvPr id="23" name="Straight Connector 22"/>
          <p:cNvCxnSpPr>
            <a:stCxn id="21" idx="3"/>
            <a:endCxn id="21" idx="7"/>
          </p:cNvCxnSpPr>
          <p:nvPr/>
        </p:nvCxnSpPr>
        <p:spPr>
          <a:xfrm flipV="1">
            <a:off x="979291" y="2368944"/>
            <a:ext cx="173928" cy="18634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21" idx="1"/>
            <a:endCxn id="21" idx="5"/>
          </p:cNvCxnSpPr>
          <p:nvPr/>
        </p:nvCxnSpPr>
        <p:spPr>
          <a:xfrm>
            <a:off x="979291" y="2368944"/>
            <a:ext cx="173928" cy="18634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1467338" y="2857415"/>
            <a:ext cx="771043" cy="79059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26" name="Oval 25"/>
          <p:cNvSpPr/>
          <p:nvPr/>
        </p:nvSpPr>
        <p:spPr>
          <a:xfrm>
            <a:off x="1723348" y="3126437"/>
            <a:ext cx="245971" cy="263532"/>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27" name="Oval 26"/>
          <p:cNvSpPr/>
          <p:nvPr/>
        </p:nvSpPr>
        <p:spPr>
          <a:xfrm>
            <a:off x="1871433" y="3205497"/>
            <a:ext cx="96380" cy="105413"/>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cxnSp>
        <p:nvCxnSpPr>
          <p:cNvPr id="28" name="Straight Connector 27"/>
          <p:cNvCxnSpPr>
            <a:stCxn id="26" idx="3"/>
            <a:endCxn id="26" idx="7"/>
          </p:cNvCxnSpPr>
          <p:nvPr/>
        </p:nvCxnSpPr>
        <p:spPr>
          <a:xfrm flipV="1">
            <a:off x="1759370" y="3165030"/>
            <a:ext cx="173928" cy="18634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6" idx="1"/>
            <a:endCxn id="26" idx="5"/>
          </p:cNvCxnSpPr>
          <p:nvPr/>
        </p:nvCxnSpPr>
        <p:spPr>
          <a:xfrm>
            <a:off x="1759370" y="3165030"/>
            <a:ext cx="173928" cy="18634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1729296" y="2328896"/>
            <a:ext cx="228174" cy="26353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000" dirty="0"/>
              <a:t>1</a:t>
            </a:r>
          </a:p>
        </p:txBody>
      </p:sp>
      <p:sp>
        <p:nvSpPr>
          <p:cNvPr id="32" name="Oval 31"/>
          <p:cNvSpPr/>
          <p:nvPr/>
        </p:nvSpPr>
        <p:spPr>
          <a:xfrm>
            <a:off x="1738759" y="1534264"/>
            <a:ext cx="220872" cy="25621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000" dirty="0"/>
              <a:t>2</a:t>
            </a:r>
          </a:p>
        </p:txBody>
      </p:sp>
      <p:sp>
        <p:nvSpPr>
          <p:cNvPr id="33" name="Oval 32"/>
          <p:cNvSpPr/>
          <p:nvPr/>
        </p:nvSpPr>
        <p:spPr>
          <a:xfrm>
            <a:off x="2499411" y="2319370"/>
            <a:ext cx="245971" cy="24889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000" dirty="0"/>
              <a:t>3</a:t>
            </a:r>
          </a:p>
        </p:txBody>
      </p:sp>
      <p:sp>
        <p:nvSpPr>
          <p:cNvPr id="34" name="Oval 33"/>
          <p:cNvSpPr/>
          <p:nvPr/>
        </p:nvSpPr>
        <p:spPr>
          <a:xfrm>
            <a:off x="1719770" y="3126437"/>
            <a:ext cx="246035" cy="25255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000" dirty="0"/>
              <a:t>4</a:t>
            </a:r>
          </a:p>
        </p:txBody>
      </p:sp>
      <p:sp>
        <p:nvSpPr>
          <p:cNvPr id="35" name="Oval 34"/>
          <p:cNvSpPr/>
          <p:nvPr/>
        </p:nvSpPr>
        <p:spPr>
          <a:xfrm>
            <a:off x="955971" y="2340923"/>
            <a:ext cx="227838" cy="24564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000" dirty="0"/>
              <a:t>5</a:t>
            </a:r>
          </a:p>
        </p:txBody>
      </p:sp>
      <p:sp>
        <p:nvSpPr>
          <p:cNvPr id="36" name="Down Arrow 35"/>
          <p:cNvSpPr/>
          <p:nvPr/>
        </p:nvSpPr>
        <p:spPr>
          <a:xfrm flipV="1">
            <a:off x="1804334" y="836177"/>
            <a:ext cx="100396" cy="228303"/>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37" name="TextBox 36"/>
          <p:cNvSpPr txBox="1"/>
          <p:nvPr/>
        </p:nvSpPr>
        <p:spPr>
          <a:xfrm>
            <a:off x="1733104" y="1049840"/>
            <a:ext cx="314575" cy="246221"/>
          </a:xfrm>
          <a:prstGeom prst="rect">
            <a:avLst/>
          </a:prstGeom>
          <a:noFill/>
        </p:spPr>
        <p:txBody>
          <a:bodyPr wrap="square" rtlCol="0">
            <a:spAutoFit/>
          </a:bodyPr>
          <a:lstStyle/>
          <a:p>
            <a:r>
              <a:rPr lang="en-US" sz="1000" b="1" dirty="0"/>
              <a:t>N</a:t>
            </a:r>
          </a:p>
        </p:txBody>
      </p:sp>
      <p:sp>
        <p:nvSpPr>
          <p:cNvPr id="38" name="Down Arrow 37"/>
          <p:cNvSpPr/>
          <p:nvPr/>
        </p:nvSpPr>
        <p:spPr>
          <a:xfrm rot="10800000" flipV="1">
            <a:off x="1806282" y="3838796"/>
            <a:ext cx="100396" cy="228303"/>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39" name="Down Arrow 38"/>
          <p:cNvSpPr/>
          <p:nvPr/>
        </p:nvSpPr>
        <p:spPr>
          <a:xfrm rot="5400000" flipV="1">
            <a:off x="3265456" y="2362252"/>
            <a:ext cx="109805" cy="208741"/>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40" name="TextBox 39"/>
          <p:cNvSpPr txBox="1"/>
          <p:nvPr/>
        </p:nvSpPr>
        <p:spPr>
          <a:xfrm>
            <a:off x="2972311" y="2342058"/>
            <a:ext cx="314575" cy="246221"/>
          </a:xfrm>
          <a:prstGeom prst="rect">
            <a:avLst/>
          </a:prstGeom>
          <a:noFill/>
        </p:spPr>
        <p:txBody>
          <a:bodyPr wrap="square" rtlCol="0">
            <a:spAutoFit/>
          </a:bodyPr>
          <a:lstStyle/>
          <a:p>
            <a:r>
              <a:rPr lang="en-US" sz="1000" b="1" dirty="0"/>
              <a:t>E</a:t>
            </a:r>
          </a:p>
        </p:txBody>
      </p:sp>
      <p:sp>
        <p:nvSpPr>
          <p:cNvPr id="41" name="Down Arrow 40"/>
          <p:cNvSpPr/>
          <p:nvPr/>
        </p:nvSpPr>
        <p:spPr>
          <a:xfrm rot="16200000" flipV="1">
            <a:off x="315064" y="2354932"/>
            <a:ext cx="109805" cy="208741"/>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42" name="TextBox 41"/>
          <p:cNvSpPr txBox="1"/>
          <p:nvPr/>
        </p:nvSpPr>
        <p:spPr>
          <a:xfrm>
            <a:off x="437704" y="2346524"/>
            <a:ext cx="314575" cy="246221"/>
          </a:xfrm>
          <a:prstGeom prst="rect">
            <a:avLst/>
          </a:prstGeom>
          <a:noFill/>
        </p:spPr>
        <p:txBody>
          <a:bodyPr wrap="square" rtlCol="0">
            <a:spAutoFit/>
          </a:bodyPr>
          <a:lstStyle/>
          <a:p>
            <a:r>
              <a:rPr lang="en-US" sz="1000" b="1" dirty="0"/>
              <a:t>W</a:t>
            </a:r>
          </a:p>
        </p:txBody>
      </p:sp>
      <p:sp>
        <p:nvSpPr>
          <p:cNvPr id="43" name="TextBox 42"/>
          <p:cNvSpPr txBox="1"/>
          <p:nvPr/>
        </p:nvSpPr>
        <p:spPr>
          <a:xfrm>
            <a:off x="1739004" y="3614764"/>
            <a:ext cx="314575" cy="246221"/>
          </a:xfrm>
          <a:prstGeom prst="rect">
            <a:avLst/>
          </a:prstGeom>
          <a:noFill/>
        </p:spPr>
        <p:txBody>
          <a:bodyPr wrap="square" rtlCol="0">
            <a:spAutoFit/>
          </a:bodyPr>
          <a:lstStyle/>
          <a:p>
            <a:r>
              <a:rPr lang="en-US" sz="1000" b="1" dirty="0"/>
              <a:t>S</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37697"/>
          <a:stretch/>
        </p:blipFill>
        <p:spPr bwMode="auto">
          <a:xfrm>
            <a:off x="3941773" y="1246432"/>
            <a:ext cx="4699260" cy="20835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5" name="Rectangle 44"/>
          <p:cNvSpPr/>
          <p:nvPr/>
        </p:nvSpPr>
        <p:spPr>
          <a:xfrm>
            <a:off x="3941773" y="723357"/>
            <a:ext cx="2894831" cy="400110"/>
          </a:xfrm>
          <a:prstGeom prst="rect">
            <a:avLst/>
          </a:prstGeom>
        </p:spPr>
        <p:txBody>
          <a:bodyPr wrap="none">
            <a:spAutoFit/>
          </a:bodyPr>
          <a:lstStyle/>
          <a:p>
            <a:r>
              <a:rPr lang="en-US" sz="2000" b="1" dirty="0"/>
              <a:t>8.1.1. SUBPLOT NUMBER </a:t>
            </a:r>
            <a:endParaRPr lang="en-US" sz="2000" dirty="0"/>
          </a:p>
        </p:txBody>
      </p:sp>
      <p:sp>
        <p:nvSpPr>
          <p:cNvPr id="47" name="Rectangle 46"/>
          <p:cNvSpPr/>
          <p:nvPr/>
        </p:nvSpPr>
        <p:spPr>
          <a:xfrm>
            <a:off x="955971" y="4231475"/>
            <a:ext cx="2698239" cy="400110"/>
          </a:xfrm>
          <a:prstGeom prst="rect">
            <a:avLst/>
          </a:prstGeom>
        </p:spPr>
        <p:txBody>
          <a:bodyPr wrap="none">
            <a:spAutoFit/>
          </a:bodyPr>
          <a:lstStyle/>
          <a:p>
            <a:r>
              <a:rPr lang="en-US" sz="2000" b="1" dirty="0"/>
              <a:t>8.1.2. SUBPLOT STATUS </a:t>
            </a:r>
            <a:endParaRPr lang="en-US" sz="2000"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3270" y="4660806"/>
            <a:ext cx="7204488" cy="1770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56569248"/>
      </p:ext>
    </p:extLst>
  </p:cSld>
  <p:clrMapOvr>
    <a:masterClrMapping/>
  </p:clrMapOvr>
  <p:transition spd="med">
    <p:fade/>
  </p:transition>
</p:sld>
</file>

<file path=ppt/theme/theme1.xml><?xml version="1.0" encoding="utf-8"?>
<a:theme xmlns:a="http://schemas.openxmlformats.org/drawingml/2006/main" name="BFI presentation_Templat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BFI presentation_Template</Template>
  <TotalTime>286</TotalTime>
  <Words>616</Words>
  <Application>Microsoft Office PowerPoint</Application>
  <PresentationFormat>On-screen Show (4:3)</PresentationFormat>
  <Paragraphs>119</Paragraphs>
  <Slides>12</Slides>
  <Notes>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12</vt:i4>
      </vt:variant>
    </vt:vector>
  </HeadingPairs>
  <TitlesOfParts>
    <vt:vector size="21" baseType="lpstr">
      <vt:lpstr>Akhbar MT</vt:lpstr>
      <vt:lpstr>Arial</vt:lpstr>
      <vt:lpstr>Bradley Hand ITC</vt:lpstr>
      <vt:lpstr>Calibri</vt:lpstr>
      <vt:lpstr>Calibri Light</vt:lpstr>
      <vt:lpstr>Times New Roman</vt:lpstr>
      <vt:lpstr>Wingdings</vt:lpstr>
      <vt:lpstr>BFI presentation_Template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FAO of the UN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Matieu</dc:creator>
  <cp:lastModifiedBy>Ruhul</cp:lastModifiedBy>
  <cp:revision>35</cp:revision>
  <dcterms:created xsi:type="dcterms:W3CDTF">2016-09-29T06:06:16Z</dcterms:created>
  <dcterms:modified xsi:type="dcterms:W3CDTF">2017-01-23T03:56:11Z</dcterms:modified>
</cp:coreProperties>
</file>